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3" r:id="rId1"/>
  </p:sldMasterIdLst>
  <p:notesMasterIdLst>
    <p:notesMasterId r:id="rId21"/>
  </p:notesMasterIdLst>
  <p:sldIdLst>
    <p:sldId id="256" r:id="rId2"/>
    <p:sldId id="257" r:id="rId3"/>
    <p:sldId id="263" r:id="rId4"/>
    <p:sldId id="264" r:id="rId5"/>
    <p:sldId id="265" r:id="rId6"/>
    <p:sldId id="258" r:id="rId7"/>
    <p:sldId id="259" r:id="rId8"/>
    <p:sldId id="266" r:id="rId9"/>
    <p:sldId id="267" r:id="rId10"/>
    <p:sldId id="283" r:id="rId11"/>
    <p:sldId id="282" r:id="rId12"/>
    <p:sldId id="286" r:id="rId13"/>
    <p:sldId id="284" r:id="rId14"/>
    <p:sldId id="285" r:id="rId15"/>
    <p:sldId id="268" r:id="rId16"/>
    <p:sldId id="269" r:id="rId17"/>
    <p:sldId id="270" r:id="rId18"/>
    <p:sldId id="271" r:id="rId19"/>
    <p:sldId id="28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12" Type="http://schemas.openxmlformats.org/officeDocument/2006/relationships/image" Target="../media/image57.sv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11" Type="http://schemas.openxmlformats.org/officeDocument/2006/relationships/image" Target="../media/image56.png"/><Relationship Id="rId5" Type="http://schemas.openxmlformats.org/officeDocument/2006/relationships/image" Target="../media/image50.png"/><Relationship Id="rId10" Type="http://schemas.openxmlformats.org/officeDocument/2006/relationships/image" Target="../media/image55.svg"/><Relationship Id="rId4" Type="http://schemas.openxmlformats.org/officeDocument/2006/relationships/image" Target="../media/image49.svg"/><Relationship Id="rId9" Type="http://schemas.openxmlformats.org/officeDocument/2006/relationships/image" Target="../media/image5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12" Type="http://schemas.openxmlformats.org/officeDocument/2006/relationships/image" Target="../media/image57.sv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11" Type="http://schemas.openxmlformats.org/officeDocument/2006/relationships/image" Target="../media/image56.png"/><Relationship Id="rId5" Type="http://schemas.openxmlformats.org/officeDocument/2006/relationships/image" Target="../media/image50.png"/><Relationship Id="rId10" Type="http://schemas.openxmlformats.org/officeDocument/2006/relationships/image" Target="../media/image55.svg"/><Relationship Id="rId4" Type="http://schemas.openxmlformats.org/officeDocument/2006/relationships/image" Target="../media/image49.svg"/><Relationship Id="rId9" Type="http://schemas.openxmlformats.org/officeDocument/2006/relationships/image" Target="../media/image5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8A0010-50FF-46D1-A985-CA0BBA16E9CE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674E92-8C03-474F-96C2-BD3344D0A18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>
              <a:latin typeface="Aptos" panose="020B0004020202020204" pitchFamily="34" charset="0"/>
            </a:rPr>
            <a:t>Introduction to ConnectZ:</a:t>
          </a:r>
          <a:endParaRPr lang="en-US">
            <a:latin typeface="Aptos" panose="020B0004020202020204" pitchFamily="34" charset="0"/>
          </a:endParaRPr>
        </a:p>
      </dgm:t>
    </dgm:pt>
    <dgm:pt modelId="{45FC82F1-6BBA-41B0-8B2F-043DDAF7B316}" type="parTrans" cxnId="{0BA4DD72-BE02-4E0D-AD51-BABB7CFA54A2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8C2B70FB-6925-4E56-AF94-08ADC0735B15}" type="sibTrans" cxnId="{0BA4DD72-BE02-4E0D-AD51-BABB7CFA54A2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329B3EFD-4708-4850-ABBB-6B65D48F1F7E}">
      <dgm:prSet/>
      <dgm:spPr/>
      <dgm:t>
        <a:bodyPr/>
        <a:lstStyle/>
        <a:p>
          <a:pPr>
            <a:lnSpc>
              <a:spcPct val="100000"/>
            </a:lnSpc>
            <a:buNone/>
          </a:pPr>
          <a:r>
            <a:rPr lang="en-US">
              <a:latin typeface="Aptos" panose="020B0004020202020204" pitchFamily="34" charset="0"/>
            </a:rPr>
            <a:t>A strategic board game inspired by the classic Connect Four.</a:t>
          </a:r>
        </a:p>
      </dgm:t>
    </dgm:pt>
    <dgm:pt modelId="{4A30E00F-0B73-4FD8-AB4B-3ADDC2282D8C}" type="parTrans" cxnId="{A49E096E-07F8-431C-8DCA-69A1A2FDB7F1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5D7F08DF-9E08-4ABE-A925-23F419C03C94}" type="sibTrans" cxnId="{A49E096E-07F8-431C-8DCA-69A1A2FDB7F1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68A2B36F-B69C-4A2C-A68F-BED6999EA9D8}">
      <dgm:prSet/>
      <dgm:spPr/>
      <dgm:t>
        <a:bodyPr/>
        <a:lstStyle/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>
              <a:latin typeface="Aptos" panose="020B0004020202020204" pitchFamily="34" charset="0"/>
            </a:rPr>
            <a:t>Played on a 10x10 grid aiming to align 5 consecutive pieces.</a:t>
          </a:r>
        </a:p>
      </dgm:t>
    </dgm:pt>
    <dgm:pt modelId="{B111692A-01B9-4B46-AB16-8823FC792FF5}" type="parTrans" cxnId="{65167F93-2374-46D0-9DE7-E438AA45E4BC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D031F011-451C-4DCA-BCE7-ECC32C037A68}" type="sibTrans" cxnId="{65167F93-2374-46D0-9DE7-E438AA45E4BC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EBC12417-82A7-4CED-9B11-3F7FE40B246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>
              <a:latin typeface="Aptos" panose="020B0004020202020204" pitchFamily="34" charset="0"/>
            </a:rPr>
            <a:t>Unique Features:</a:t>
          </a:r>
          <a:endParaRPr lang="en-US">
            <a:latin typeface="Aptos" panose="020B0004020202020204" pitchFamily="34" charset="0"/>
          </a:endParaRPr>
        </a:p>
      </dgm:t>
    </dgm:pt>
    <dgm:pt modelId="{AD7B52E1-8F0B-40B5-8E35-822719AB10B4}" type="parTrans" cxnId="{D23D4EB4-E689-45E8-9D15-68A3B86B1AD3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EA266173-51D4-422F-AC18-3131E81AB46F}" type="sibTrans" cxnId="{D23D4EB4-E689-45E8-9D15-68A3B86B1AD3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B9420FD0-85AE-4C26-9EE6-4C7BD506961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>
              <a:latin typeface="Aptos" panose="020B0004020202020204" pitchFamily="34" charset="0"/>
            </a:rPr>
            <a:t>Power Moves:</a:t>
          </a:r>
          <a:r>
            <a:rPr lang="en-US" dirty="0">
              <a:latin typeface="Aptos" panose="020B0004020202020204" pitchFamily="34" charset="0"/>
            </a:rPr>
            <a:t> Each player has 3 opportunities to remove an opponent's piece.</a:t>
          </a:r>
        </a:p>
      </dgm:t>
    </dgm:pt>
    <dgm:pt modelId="{5CBEA5DD-9BBE-4F6F-A261-15C9B3E2F1C0}" type="parTrans" cxnId="{B0BD86BB-3519-4CAE-A21C-9D7541B36CF7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1B8DA017-A5F6-4C88-854A-DBB7BFE8F6F1}" type="sibTrans" cxnId="{B0BD86BB-3519-4CAE-A21C-9D7541B36CF7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5A754250-1205-4ED7-A7D1-5E2CADA150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>
              <a:latin typeface="Aptos" panose="020B0004020202020204" pitchFamily="34" charset="0"/>
            </a:rPr>
            <a:t>Block Moves:</a:t>
          </a:r>
          <a:r>
            <a:rPr lang="en-US" dirty="0">
              <a:latin typeface="Aptos" panose="020B0004020202020204" pitchFamily="34" charset="0"/>
            </a:rPr>
            <a:t> Each player can block a cell once, preventing the opponent from placing there and earning an additional move.</a:t>
          </a:r>
        </a:p>
      </dgm:t>
    </dgm:pt>
    <dgm:pt modelId="{D6F09766-6E15-4BDF-9121-DB1F77065C50}" type="parTrans" cxnId="{207197B3-2E66-469B-8D3C-9670CE7B070F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A460FEF3-48B2-46C1-B7D0-1BA5FFBC734C}" type="sibTrans" cxnId="{207197B3-2E66-469B-8D3C-9670CE7B070F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095F19E4-B285-41A1-AB8C-8EFE3AB3794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dirty="0">
              <a:latin typeface="Aptos" panose="020B0004020202020204" pitchFamily="34" charset="0"/>
            </a:rPr>
            <a:t>AI Integration:</a:t>
          </a:r>
          <a:endParaRPr lang="en-US" dirty="0">
            <a:latin typeface="Aptos" panose="020B0004020202020204" pitchFamily="34" charset="0"/>
          </a:endParaRPr>
        </a:p>
      </dgm:t>
    </dgm:pt>
    <dgm:pt modelId="{C402090A-8D47-40E1-B061-B61E9DB94C03}" type="parTrans" cxnId="{FF20F8E2-DD35-4C64-8165-9D3C67A7802D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A9402349-6A47-4F66-A8BC-22B7465BB131}" type="sibTrans" cxnId="{FF20F8E2-DD35-4C64-8165-9D3C67A7802D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B8CB5C3D-5DC5-487E-AD8A-BB0C9F0CA00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Aptos" panose="020B0004020202020204" pitchFamily="34" charset="0"/>
            </a:rPr>
            <a:t>Utilizes </a:t>
          </a:r>
          <a:r>
            <a:rPr lang="en-US" b="1">
              <a:latin typeface="Aptos" panose="020B0004020202020204" pitchFamily="34" charset="0"/>
            </a:rPr>
            <a:t>Minimax Algorithm with Alpha-Beta Pruning</a:t>
          </a:r>
          <a:r>
            <a:rPr lang="en-US">
              <a:latin typeface="Aptos" panose="020B0004020202020204" pitchFamily="34" charset="0"/>
            </a:rPr>
            <a:t> for optimal decision-making.</a:t>
          </a:r>
        </a:p>
      </dgm:t>
    </dgm:pt>
    <dgm:pt modelId="{968A85C6-BA34-465D-AECB-EAB9BBC7A137}" type="parTrans" cxnId="{DD7AC459-BFA7-4907-AD6F-AED247FB924C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C89FDF37-FE92-42BB-871C-2E3FF6F43F8C}" type="sibTrans" cxnId="{DD7AC459-BFA7-4907-AD6F-AED247FB924C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8C2D6AB8-576D-465B-991A-8AC0D11DB3B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Aptos" panose="020B0004020202020204" pitchFamily="34" charset="0"/>
            </a:rPr>
            <a:t>Incorporates </a:t>
          </a:r>
          <a:r>
            <a:rPr lang="en-US" b="1" dirty="0">
              <a:latin typeface="Aptos" panose="020B0004020202020204" pitchFamily="34" charset="0"/>
            </a:rPr>
            <a:t>Heuristic Evaluation</a:t>
          </a:r>
          <a:r>
            <a:rPr lang="en-US" dirty="0">
              <a:latin typeface="Aptos" panose="020B0004020202020204" pitchFamily="34" charset="0"/>
            </a:rPr>
            <a:t> to assess board states efficiently.</a:t>
          </a:r>
        </a:p>
      </dgm:t>
    </dgm:pt>
    <dgm:pt modelId="{83739379-58AB-4DFC-AD7D-9DD6B42C0F6F}" type="parTrans" cxnId="{AE44848E-88C3-4B2F-9A2C-9F80DC4FAF79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FB121F18-314F-457B-A120-AB1D7F2ABF79}" type="sibTrans" cxnId="{AE44848E-88C3-4B2F-9A2C-9F80DC4FAF79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1EE0F941-998C-411F-8783-8464D7F82AC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dirty="0">
              <a:latin typeface="Aptos" panose="020B0004020202020204" pitchFamily="34" charset="0"/>
            </a:rPr>
            <a:t>Technologies Used:</a:t>
          </a:r>
          <a:endParaRPr lang="en-US" dirty="0">
            <a:latin typeface="Aptos" panose="020B0004020202020204" pitchFamily="34" charset="0"/>
          </a:endParaRPr>
        </a:p>
      </dgm:t>
    </dgm:pt>
    <dgm:pt modelId="{23426B86-93E5-418F-9E19-CD11C0637F57}" type="parTrans" cxnId="{EB0A26BA-030D-4939-BC4F-228B3FF6DE00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42E8136D-FB98-48F7-8729-641623D91793}" type="sibTrans" cxnId="{EB0A26BA-030D-4939-BC4F-228B3FF6DE00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4185C413-8546-4AD6-A1DA-F8EC868FA34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" panose="020B0004020202020204" pitchFamily="34" charset="0"/>
            </a:rPr>
            <a:t>Programming Language:</a:t>
          </a:r>
          <a:r>
            <a:rPr lang="en-US">
              <a:latin typeface="Aptos" panose="020B0004020202020204" pitchFamily="34" charset="0"/>
            </a:rPr>
            <a:t> Python</a:t>
          </a:r>
        </a:p>
      </dgm:t>
    </dgm:pt>
    <dgm:pt modelId="{24E15839-A391-4B48-A87A-D6D3DE56D9A9}" type="parTrans" cxnId="{B80CAFE4-B188-4CA3-BB75-8753E58F946F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B179AF22-6740-44BA-A3C6-7B2DC6393FE4}" type="sibTrans" cxnId="{B80CAFE4-B188-4CA3-BB75-8753E58F946F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0EF85926-CD54-4F2D-B8AD-E42916915A8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" panose="020B0004020202020204" pitchFamily="34" charset="0"/>
            </a:rPr>
            <a:t>GUI Framework:</a:t>
          </a:r>
          <a:r>
            <a:rPr lang="en-US">
              <a:latin typeface="Aptos" panose="020B0004020202020204" pitchFamily="34" charset="0"/>
            </a:rPr>
            <a:t> Tkinter</a:t>
          </a:r>
        </a:p>
      </dgm:t>
    </dgm:pt>
    <dgm:pt modelId="{B384F28E-E3C7-40FA-9F5B-BA3776350F3C}" type="parTrans" cxnId="{EEFFEEAF-B47A-4274-9CBA-927B472419FE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10B80782-0221-4EA9-8B9F-E4A28039D720}" type="sibTrans" cxnId="{EEFFEEAF-B47A-4274-9CBA-927B472419FE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85AD29DA-37AE-4DA0-8121-730E54B610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>
              <a:latin typeface="Aptos" panose="020B0004020202020204" pitchFamily="34" charset="0"/>
            </a:rPr>
            <a:t>Libraries:</a:t>
          </a:r>
          <a:r>
            <a:rPr lang="en-US" dirty="0">
              <a:latin typeface="Aptos" panose="020B0004020202020204" pitchFamily="34" charset="0"/>
            </a:rPr>
            <a:t> NumPy for board management, threading for AI responsiveness.</a:t>
          </a:r>
        </a:p>
      </dgm:t>
    </dgm:pt>
    <dgm:pt modelId="{3B694E57-3DD6-4A51-BFA4-BF7F3D6FDFE2}" type="parTrans" cxnId="{2907C7B6-F553-4650-A031-BBDEEF4DDC9A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BFB3F0FC-BD0A-420F-8D91-31FCE657ECB3}" type="sibTrans" cxnId="{2907C7B6-F553-4650-A031-BBDEEF4DDC9A}">
      <dgm:prSet/>
      <dgm:spPr/>
      <dgm:t>
        <a:bodyPr/>
        <a:lstStyle/>
        <a:p>
          <a:endParaRPr lang="en-US">
            <a:latin typeface="Aptos" panose="020B0004020202020204" pitchFamily="34" charset="0"/>
          </a:endParaRPr>
        </a:p>
      </dgm:t>
    </dgm:pt>
    <dgm:pt modelId="{9FB76F41-4163-4CD2-80E1-2DD863071149}" type="pres">
      <dgm:prSet presAssocID="{4B8A0010-50FF-46D1-A985-CA0BBA16E9CE}" presName="root" presStyleCnt="0">
        <dgm:presLayoutVars>
          <dgm:dir/>
          <dgm:resizeHandles val="exact"/>
        </dgm:presLayoutVars>
      </dgm:prSet>
      <dgm:spPr/>
    </dgm:pt>
    <dgm:pt modelId="{76E28D88-79D4-4739-931F-DC606D458050}" type="pres">
      <dgm:prSet presAssocID="{7B674E92-8C03-474F-96C2-BD3344D0A18E}" presName="compNode" presStyleCnt="0"/>
      <dgm:spPr/>
    </dgm:pt>
    <dgm:pt modelId="{B4446DF8-480F-4047-9CBC-42046C392E23}" type="pres">
      <dgm:prSet presAssocID="{7B674E92-8C03-474F-96C2-BD3344D0A18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2269B8BC-AB6D-4E47-B1C7-57FD2A5877EA}" type="pres">
      <dgm:prSet presAssocID="{7B674E92-8C03-474F-96C2-BD3344D0A18E}" presName="iconSpace" presStyleCnt="0"/>
      <dgm:spPr/>
    </dgm:pt>
    <dgm:pt modelId="{541CFADD-0D6D-45BF-B730-A00EA304C6EA}" type="pres">
      <dgm:prSet presAssocID="{7B674E92-8C03-474F-96C2-BD3344D0A18E}" presName="parTx" presStyleLbl="revTx" presStyleIdx="0" presStyleCnt="8">
        <dgm:presLayoutVars>
          <dgm:chMax val="0"/>
          <dgm:chPref val="0"/>
        </dgm:presLayoutVars>
      </dgm:prSet>
      <dgm:spPr/>
    </dgm:pt>
    <dgm:pt modelId="{E1F655E8-991F-401A-B174-EC07614AD79B}" type="pres">
      <dgm:prSet presAssocID="{7B674E92-8C03-474F-96C2-BD3344D0A18E}" presName="txSpace" presStyleCnt="0"/>
      <dgm:spPr/>
    </dgm:pt>
    <dgm:pt modelId="{2528748A-1AA6-4FA8-AF82-468A1B708EF9}" type="pres">
      <dgm:prSet presAssocID="{7B674E92-8C03-474F-96C2-BD3344D0A18E}" presName="desTx" presStyleLbl="revTx" presStyleIdx="1" presStyleCnt="8">
        <dgm:presLayoutVars/>
      </dgm:prSet>
      <dgm:spPr/>
    </dgm:pt>
    <dgm:pt modelId="{7DDF499A-8D14-4977-80FE-6250A2FE80FC}" type="pres">
      <dgm:prSet presAssocID="{8C2B70FB-6925-4E56-AF94-08ADC0735B15}" presName="sibTrans" presStyleCnt="0"/>
      <dgm:spPr/>
    </dgm:pt>
    <dgm:pt modelId="{C918876C-6AD8-464D-ACE3-A934D2D75A41}" type="pres">
      <dgm:prSet presAssocID="{EBC12417-82A7-4CED-9B11-3F7FE40B2462}" presName="compNode" presStyleCnt="0"/>
      <dgm:spPr/>
    </dgm:pt>
    <dgm:pt modelId="{DE483D96-BD2C-4DE9-8EF2-6D3C133BAE7B}" type="pres">
      <dgm:prSet presAssocID="{EBC12417-82A7-4CED-9B11-3F7FE40B246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occer Player"/>
        </a:ext>
      </dgm:extLst>
    </dgm:pt>
    <dgm:pt modelId="{466DA14F-4A1F-4187-A4E6-7A696A627A99}" type="pres">
      <dgm:prSet presAssocID="{EBC12417-82A7-4CED-9B11-3F7FE40B2462}" presName="iconSpace" presStyleCnt="0"/>
      <dgm:spPr/>
    </dgm:pt>
    <dgm:pt modelId="{CC3909FE-8A68-481B-B65C-97090D4462FC}" type="pres">
      <dgm:prSet presAssocID="{EBC12417-82A7-4CED-9B11-3F7FE40B2462}" presName="parTx" presStyleLbl="revTx" presStyleIdx="2" presStyleCnt="8">
        <dgm:presLayoutVars>
          <dgm:chMax val="0"/>
          <dgm:chPref val="0"/>
        </dgm:presLayoutVars>
      </dgm:prSet>
      <dgm:spPr/>
    </dgm:pt>
    <dgm:pt modelId="{F91E9758-9795-491F-A2D7-47635ECA89E8}" type="pres">
      <dgm:prSet presAssocID="{EBC12417-82A7-4CED-9B11-3F7FE40B2462}" presName="txSpace" presStyleCnt="0"/>
      <dgm:spPr/>
    </dgm:pt>
    <dgm:pt modelId="{D99BF2B3-E7DB-40D9-A510-54D525C8D17E}" type="pres">
      <dgm:prSet presAssocID="{EBC12417-82A7-4CED-9B11-3F7FE40B2462}" presName="desTx" presStyleLbl="revTx" presStyleIdx="3" presStyleCnt="8">
        <dgm:presLayoutVars/>
      </dgm:prSet>
      <dgm:spPr/>
    </dgm:pt>
    <dgm:pt modelId="{D0820350-A0B4-42B4-8704-8671CA772C60}" type="pres">
      <dgm:prSet presAssocID="{EA266173-51D4-422F-AC18-3131E81AB46F}" presName="sibTrans" presStyleCnt="0"/>
      <dgm:spPr/>
    </dgm:pt>
    <dgm:pt modelId="{894A57A9-822C-421C-82DE-AFB70E032F25}" type="pres">
      <dgm:prSet presAssocID="{095F19E4-B285-41A1-AB8C-8EFE3AB3794D}" presName="compNode" presStyleCnt="0"/>
      <dgm:spPr/>
    </dgm:pt>
    <dgm:pt modelId="{F38C1EA2-C63D-4B7D-99D6-5557C2F92ED3}" type="pres">
      <dgm:prSet presAssocID="{095F19E4-B285-41A1-AB8C-8EFE3AB3794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FEBAD507-0D04-469F-BC8B-E318081A980D}" type="pres">
      <dgm:prSet presAssocID="{095F19E4-B285-41A1-AB8C-8EFE3AB3794D}" presName="iconSpace" presStyleCnt="0"/>
      <dgm:spPr/>
    </dgm:pt>
    <dgm:pt modelId="{6CD5DF3B-FEB2-4DE6-AFFE-7501CCB747BA}" type="pres">
      <dgm:prSet presAssocID="{095F19E4-B285-41A1-AB8C-8EFE3AB3794D}" presName="parTx" presStyleLbl="revTx" presStyleIdx="4" presStyleCnt="8">
        <dgm:presLayoutVars>
          <dgm:chMax val="0"/>
          <dgm:chPref val="0"/>
        </dgm:presLayoutVars>
      </dgm:prSet>
      <dgm:spPr/>
    </dgm:pt>
    <dgm:pt modelId="{1F837AAF-21AE-4F8D-94AD-8A365363E34D}" type="pres">
      <dgm:prSet presAssocID="{095F19E4-B285-41A1-AB8C-8EFE3AB3794D}" presName="txSpace" presStyleCnt="0"/>
      <dgm:spPr/>
    </dgm:pt>
    <dgm:pt modelId="{F58E8524-8D87-48E1-9EE3-C27737837577}" type="pres">
      <dgm:prSet presAssocID="{095F19E4-B285-41A1-AB8C-8EFE3AB3794D}" presName="desTx" presStyleLbl="revTx" presStyleIdx="5" presStyleCnt="8">
        <dgm:presLayoutVars/>
      </dgm:prSet>
      <dgm:spPr/>
    </dgm:pt>
    <dgm:pt modelId="{97C24A5A-B6D0-448D-B0AE-82C5990B2A88}" type="pres">
      <dgm:prSet presAssocID="{A9402349-6A47-4F66-A8BC-22B7465BB131}" presName="sibTrans" presStyleCnt="0"/>
      <dgm:spPr/>
    </dgm:pt>
    <dgm:pt modelId="{4228ED04-0623-4E37-87DD-35E70592CE80}" type="pres">
      <dgm:prSet presAssocID="{1EE0F941-998C-411F-8783-8464D7F82AC7}" presName="compNode" presStyleCnt="0"/>
      <dgm:spPr/>
    </dgm:pt>
    <dgm:pt modelId="{F1138657-F151-415F-9653-3246CA462F02}" type="pres">
      <dgm:prSet presAssocID="{1EE0F941-998C-411F-8783-8464D7F82AC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10AC7380-428E-4C22-A429-274CB5B160D6}" type="pres">
      <dgm:prSet presAssocID="{1EE0F941-998C-411F-8783-8464D7F82AC7}" presName="iconSpace" presStyleCnt="0"/>
      <dgm:spPr/>
    </dgm:pt>
    <dgm:pt modelId="{B2B7C77A-0343-485F-A3DB-A8256D545F13}" type="pres">
      <dgm:prSet presAssocID="{1EE0F941-998C-411F-8783-8464D7F82AC7}" presName="parTx" presStyleLbl="revTx" presStyleIdx="6" presStyleCnt="8">
        <dgm:presLayoutVars>
          <dgm:chMax val="0"/>
          <dgm:chPref val="0"/>
        </dgm:presLayoutVars>
      </dgm:prSet>
      <dgm:spPr/>
    </dgm:pt>
    <dgm:pt modelId="{D7A45818-8941-4BE9-A11A-6BC42AC1C981}" type="pres">
      <dgm:prSet presAssocID="{1EE0F941-998C-411F-8783-8464D7F82AC7}" presName="txSpace" presStyleCnt="0"/>
      <dgm:spPr/>
    </dgm:pt>
    <dgm:pt modelId="{0A5944A1-8144-4A8D-AD86-627A6CF84092}" type="pres">
      <dgm:prSet presAssocID="{1EE0F941-998C-411F-8783-8464D7F82AC7}" presName="desTx" presStyleLbl="revTx" presStyleIdx="7" presStyleCnt="8">
        <dgm:presLayoutVars/>
      </dgm:prSet>
      <dgm:spPr/>
    </dgm:pt>
  </dgm:ptLst>
  <dgm:cxnLst>
    <dgm:cxn modelId="{1B8AB107-B6FA-4368-9B4E-2A3EB56ADABE}" type="presOf" srcId="{85AD29DA-37AE-4DA0-8121-730E54B610B5}" destId="{0A5944A1-8144-4A8D-AD86-627A6CF84092}" srcOrd="0" destOrd="2" presId="urn:microsoft.com/office/officeart/2018/5/layout/CenteredIconLabelDescriptionList"/>
    <dgm:cxn modelId="{7F43CB34-B012-4E63-A9A6-E4E0D702DBBA}" type="presOf" srcId="{8C2D6AB8-576D-465B-991A-8AC0D11DB3BE}" destId="{F58E8524-8D87-48E1-9EE3-C27737837577}" srcOrd="0" destOrd="1" presId="urn:microsoft.com/office/officeart/2018/5/layout/CenteredIconLabelDescriptionList"/>
    <dgm:cxn modelId="{D3BAA536-087C-4E8D-B304-BCE88B4486D5}" type="presOf" srcId="{B8CB5C3D-5DC5-487E-AD8A-BB0C9F0CA00C}" destId="{F58E8524-8D87-48E1-9EE3-C27737837577}" srcOrd="0" destOrd="0" presId="urn:microsoft.com/office/officeart/2018/5/layout/CenteredIconLabelDescriptionList"/>
    <dgm:cxn modelId="{A6CF7161-C7F1-424E-9A1E-E33D220021DF}" type="presOf" srcId="{B9420FD0-85AE-4C26-9EE6-4C7BD5069613}" destId="{D99BF2B3-E7DB-40D9-A510-54D525C8D17E}" srcOrd="0" destOrd="0" presId="urn:microsoft.com/office/officeart/2018/5/layout/CenteredIconLabelDescriptionList"/>
    <dgm:cxn modelId="{EE901365-75BE-47CB-9120-05F5DA90C5D2}" type="presOf" srcId="{68A2B36F-B69C-4A2C-A68F-BED6999EA9D8}" destId="{2528748A-1AA6-4FA8-AF82-468A1B708EF9}" srcOrd="0" destOrd="1" presId="urn:microsoft.com/office/officeart/2018/5/layout/CenteredIconLabelDescriptionList"/>
    <dgm:cxn modelId="{A49E096E-07F8-431C-8DCA-69A1A2FDB7F1}" srcId="{7B674E92-8C03-474F-96C2-BD3344D0A18E}" destId="{329B3EFD-4708-4850-ABBB-6B65D48F1F7E}" srcOrd="0" destOrd="0" parTransId="{4A30E00F-0B73-4FD8-AB4B-3ADDC2282D8C}" sibTransId="{5D7F08DF-9E08-4ABE-A925-23F419C03C94}"/>
    <dgm:cxn modelId="{0BA4DD72-BE02-4E0D-AD51-BABB7CFA54A2}" srcId="{4B8A0010-50FF-46D1-A985-CA0BBA16E9CE}" destId="{7B674E92-8C03-474F-96C2-BD3344D0A18E}" srcOrd="0" destOrd="0" parTransId="{45FC82F1-6BBA-41B0-8B2F-043DDAF7B316}" sibTransId="{8C2B70FB-6925-4E56-AF94-08ADC0735B15}"/>
    <dgm:cxn modelId="{1E123E57-5F10-4497-961F-79DEDBE54863}" type="presOf" srcId="{4185C413-8546-4AD6-A1DA-F8EC868FA348}" destId="{0A5944A1-8144-4A8D-AD86-627A6CF84092}" srcOrd="0" destOrd="0" presId="urn:microsoft.com/office/officeart/2018/5/layout/CenteredIconLabelDescriptionList"/>
    <dgm:cxn modelId="{DD7AC459-BFA7-4907-AD6F-AED247FB924C}" srcId="{095F19E4-B285-41A1-AB8C-8EFE3AB3794D}" destId="{B8CB5C3D-5DC5-487E-AD8A-BB0C9F0CA00C}" srcOrd="0" destOrd="0" parTransId="{968A85C6-BA34-465D-AECB-EAB9BBC7A137}" sibTransId="{C89FDF37-FE92-42BB-871C-2E3FF6F43F8C}"/>
    <dgm:cxn modelId="{B84CA787-2769-4119-9E53-66014217D091}" type="presOf" srcId="{4B8A0010-50FF-46D1-A985-CA0BBA16E9CE}" destId="{9FB76F41-4163-4CD2-80E1-2DD863071149}" srcOrd="0" destOrd="0" presId="urn:microsoft.com/office/officeart/2018/5/layout/CenteredIconLabelDescriptionList"/>
    <dgm:cxn modelId="{AE44848E-88C3-4B2F-9A2C-9F80DC4FAF79}" srcId="{095F19E4-B285-41A1-AB8C-8EFE3AB3794D}" destId="{8C2D6AB8-576D-465B-991A-8AC0D11DB3BE}" srcOrd="1" destOrd="0" parTransId="{83739379-58AB-4DFC-AD7D-9DD6B42C0F6F}" sibTransId="{FB121F18-314F-457B-A120-AB1D7F2ABF79}"/>
    <dgm:cxn modelId="{65167F93-2374-46D0-9DE7-E438AA45E4BC}" srcId="{7B674E92-8C03-474F-96C2-BD3344D0A18E}" destId="{68A2B36F-B69C-4A2C-A68F-BED6999EA9D8}" srcOrd="1" destOrd="0" parTransId="{B111692A-01B9-4B46-AB16-8823FC792FF5}" sibTransId="{D031F011-451C-4DCA-BCE7-ECC32C037A68}"/>
    <dgm:cxn modelId="{A919C0A0-5B4E-45B3-AB2C-CB6A9F18AD0C}" type="presOf" srcId="{1EE0F941-998C-411F-8783-8464D7F82AC7}" destId="{B2B7C77A-0343-485F-A3DB-A8256D545F13}" srcOrd="0" destOrd="0" presId="urn:microsoft.com/office/officeart/2018/5/layout/CenteredIconLabelDescriptionList"/>
    <dgm:cxn modelId="{CD8D20A2-E340-41D4-8F2A-BE55BE818E5A}" type="presOf" srcId="{EBC12417-82A7-4CED-9B11-3F7FE40B2462}" destId="{CC3909FE-8A68-481B-B65C-97090D4462FC}" srcOrd="0" destOrd="0" presId="urn:microsoft.com/office/officeart/2018/5/layout/CenteredIconLabelDescriptionList"/>
    <dgm:cxn modelId="{67D5B5AE-EA88-4762-AAE8-C857F992766C}" type="presOf" srcId="{7B674E92-8C03-474F-96C2-BD3344D0A18E}" destId="{541CFADD-0D6D-45BF-B730-A00EA304C6EA}" srcOrd="0" destOrd="0" presId="urn:microsoft.com/office/officeart/2018/5/layout/CenteredIconLabelDescriptionList"/>
    <dgm:cxn modelId="{EEFFEEAF-B47A-4274-9CBA-927B472419FE}" srcId="{1EE0F941-998C-411F-8783-8464D7F82AC7}" destId="{0EF85926-CD54-4F2D-B8AD-E42916915A89}" srcOrd="1" destOrd="0" parTransId="{B384F28E-E3C7-40FA-9F5B-BA3776350F3C}" sibTransId="{10B80782-0221-4EA9-8B9F-E4A28039D720}"/>
    <dgm:cxn modelId="{207197B3-2E66-469B-8D3C-9670CE7B070F}" srcId="{EBC12417-82A7-4CED-9B11-3F7FE40B2462}" destId="{5A754250-1205-4ED7-A7D1-5E2CADA150E9}" srcOrd="1" destOrd="0" parTransId="{D6F09766-6E15-4BDF-9121-DB1F77065C50}" sibTransId="{A460FEF3-48B2-46C1-B7D0-1BA5FFBC734C}"/>
    <dgm:cxn modelId="{D23D4EB4-E689-45E8-9D15-68A3B86B1AD3}" srcId="{4B8A0010-50FF-46D1-A985-CA0BBA16E9CE}" destId="{EBC12417-82A7-4CED-9B11-3F7FE40B2462}" srcOrd="1" destOrd="0" parTransId="{AD7B52E1-8F0B-40B5-8E35-822719AB10B4}" sibTransId="{EA266173-51D4-422F-AC18-3131E81AB46F}"/>
    <dgm:cxn modelId="{2907C7B6-F553-4650-A031-BBDEEF4DDC9A}" srcId="{1EE0F941-998C-411F-8783-8464D7F82AC7}" destId="{85AD29DA-37AE-4DA0-8121-730E54B610B5}" srcOrd="2" destOrd="0" parTransId="{3B694E57-3DD6-4A51-BFA4-BF7F3D6FDFE2}" sibTransId="{BFB3F0FC-BD0A-420F-8D91-31FCE657ECB3}"/>
    <dgm:cxn modelId="{EB0A26BA-030D-4939-BC4F-228B3FF6DE00}" srcId="{4B8A0010-50FF-46D1-A985-CA0BBA16E9CE}" destId="{1EE0F941-998C-411F-8783-8464D7F82AC7}" srcOrd="3" destOrd="0" parTransId="{23426B86-93E5-418F-9E19-CD11C0637F57}" sibTransId="{42E8136D-FB98-48F7-8729-641623D91793}"/>
    <dgm:cxn modelId="{B0BD86BB-3519-4CAE-A21C-9D7541B36CF7}" srcId="{EBC12417-82A7-4CED-9B11-3F7FE40B2462}" destId="{B9420FD0-85AE-4C26-9EE6-4C7BD5069613}" srcOrd="0" destOrd="0" parTransId="{5CBEA5DD-9BBE-4F6F-A261-15C9B3E2F1C0}" sibTransId="{1B8DA017-A5F6-4C88-854A-DBB7BFE8F6F1}"/>
    <dgm:cxn modelId="{291506D7-B967-4CFC-937B-7B7B587873B1}" type="presOf" srcId="{095F19E4-B285-41A1-AB8C-8EFE3AB3794D}" destId="{6CD5DF3B-FEB2-4DE6-AFFE-7501CCB747BA}" srcOrd="0" destOrd="0" presId="urn:microsoft.com/office/officeart/2018/5/layout/CenteredIconLabelDescriptionList"/>
    <dgm:cxn modelId="{FF20F8E2-DD35-4C64-8165-9D3C67A7802D}" srcId="{4B8A0010-50FF-46D1-A985-CA0BBA16E9CE}" destId="{095F19E4-B285-41A1-AB8C-8EFE3AB3794D}" srcOrd="2" destOrd="0" parTransId="{C402090A-8D47-40E1-B061-B61E9DB94C03}" sibTransId="{A9402349-6A47-4F66-A8BC-22B7465BB131}"/>
    <dgm:cxn modelId="{E5C372E3-54E6-4B77-B725-9711CCC37029}" type="presOf" srcId="{329B3EFD-4708-4850-ABBB-6B65D48F1F7E}" destId="{2528748A-1AA6-4FA8-AF82-468A1B708EF9}" srcOrd="0" destOrd="0" presId="urn:microsoft.com/office/officeart/2018/5/layout/CenteredIconLabelDescriptionList"/>
    <dgm:cxn modelId="{B80CAFE4-B188-4CA3-BB75-8753E58F946F}" srcId="{1EE0F941-998C-411F-8783-8464D7F82AC7}" destId="{4185C413-8546-4AD6-A1DA-F8EC868FA348}" srcOrd="0" destOrd="0" parTransId="{24E15839-A391-4B48-A87A-D6D3DE56D9A9}" sibTransId="{B179AF22-6740-44BA-A3C6-7B2DC6393FE4}"/>
    <dgm:cxn modelId="{1D5EC2F0-4390-4539-A698-A5F4626B74F3}" type="presOf" srcId="{5A754250-1205-4ED7-A7D1-5E2CADA150E9}" destId="{D99BF2B3-E7DB-40D9-A510-54D525C8D17E}" srcOrd="0" destOrd="1" presId="urn:microsoft.com/office/officeart/2018/5/layout/CenteredIconLabelDescriptionList"/>
    <dgm:cxn modelId="{4846CEFA-369C-47DE-ACA7-93E9AD00D6BE}" type="presOf" srcId="{0EF85926-CD54-4F2D-B8AD-E42916915A89}" destId="{0A5944A1-8144-4A8D-AD86-627A6CF84092}" srcOrd="0" destOrd="1" presId="urn:microsoft.com/office/officeart/2018/5/layout/CenteredIconLabelDescriptionList"/>
    <dgm:cxn modelId="{F305814F-DA09-4CE0-B8E8-37E607462610}" type="presParOf" srcId="{9FB76F41-4163-4CD2-80E1-2DD863071149}" destId="{76E28D88-79D4-4739-931F-DC606D458050}" srcOrd="0" destOrd="0" presId="urn:microsoft.com/office/officeart/2018/5/layout/CenteredIconLabelDescriptionList"/>
    <dgm:cxn modelId="{0F9125E2-0D3B-478F-B9D0-D0ABCCA26A1E}" type="presParOf" srcId="{76E28D88-79D4-4739-931F-DC606D458050}" destId="{B4446DF8-480F-4047-9CBC-42046C392E23}" srcOrd="0" destOrd="0" presId="urn:microsoft.com/office/officeart/2018/5/layout/CenteredIconLabelDescriptionList"/>
    <dgm:cxn modelId="{B4AAF59F-AD33-4C37-A348-C8DE75BA1B82}" type="presParOf" srcId="{76E28D88-79D4-4739-931F-DC606D458050}" destId="{2269B8BC-AB6D-4E47-B1C7-57FD2A5877EA}" srcOrd="1" destOrd="0" presId="urn:microsoft.com/office/officeart/2018/5/layout/CenteredIconLabelDescriptionList"/>
    <dgm:cxn modelId="{EE71E68F-1EEF-4F0C-B0AA-A6902D5A6852}" type="presParOf" srcId="{76E28D88-79D4-4739-931F-DC606D458050}" destId="{541CFADD-0D6D-45BF-B730-A00EA304C6EA}" srcOrd="2" destOrd="0" presId="urn:microsoft.com/office/officeart/2018/5/layout/CenteredIconLabelDescriptionList"/>
    <dgm:cxn modelId="{4424CD87-4EA3-4AA0-B056-94A4C14603A5}" type="presParOf" srcId="{76E28D88-79D4-4739-931F-DC606D458050}" destId="{E1F655E8-991F-401A-B174-EC07614AD79B}" srcOrd="3" destOrd="0" presId="urn:microsoft.com/office/officeart/2018/5/layout/CenteredIconLabelDescriptionList"/>
    <dgm:cxn modelId="{04CFD9E6-C1B9-4A51-B1E6-14467CAB2825}" type="presParOf" srcId="{76E28D88-79D4-4739-931F-DC606D458050}" destId="{2528748A-1AA6-4FA8-AF82-468A1B708EF9}" srcOrd="4" destOrd="0" presId="urn:microsoft.com/office/officeart/2018/5/layout/CenteredIconLabelDescriptionList"/>
    <dgm:cxn modelId="{B055063C-F2F2-44DB-94BE-3A38FE5BFCC0}" type="presParOf" srcId="{9FB76F41-4163-4CD2-80E1-2DD863071149}" destId="{7DDF499A-8D14-4977-80FE-6250A2FE80FC}" srcOrd="1" destOrd="0" presId="urn:microsoft.com/office/officeart/2018/5/layout/CenteredIconLabelDescriptionList"/>
    <dgm:cxn modelId="{8CC9F261-7353-4444-BA94-A1E22DC20D54}" type="presParOf" srcId="{9FB76F41-4163-4CD2-80E1-2DD863071149}" destId="{C918876C-6AD8-464D-ACE3-A934D2D75A41}" srcOrd="2" destOrd="0" presId="urn:microsoft.com/office/officeart/2018/5/layout/CenteredIconLabelDescriptionList"/>
    <dgm:cxn modelId="{86D0E351-A8AE-426B-B6FA-62BB38817503}" type="presParOf" srcId="{C918876C-6AD8-464D-ACE3-A934D2D75A41}" destId="{DE483D96-BD2C-4DE9-8EF2-6D3C133BAE7B}" srcOrd="0" destOrd="0" presId="urn:microsoft.com/office/officeart/2018/5/layout/CenteredIconLabelDescriptionList"/>
    <dgm:cxn modelId="{4D8C1967-E610-4CF3-8EF0-6A18B15ED10D}" type="presParOf" srcId="{C918876C-6AD8-464D-ACE3-A934D2D75A41}" destId="{466DA14F-4A1F-4187-A4E6-7A696A627A99}" srcOrd="1" destOrd="0" presId="urn:microsoft.com/office/officeart/2018/5/layout/CenteredIconLabelDescriptionList"/>
    <dgm:cxn modelId="{DB46EABF-CD27-4F07-8155-B2B11E4D81ED}" type="presParOf" srcId="{C918876C-6AD8-464D-ACE3-A934D2D75A41}" destId="{CC3909FE-8A68-481B-B65C-97090D4462FC}" srcOrd="2" destOrd="0" presId="urn:microsoft.com/office/officeart/2018/5/layout/CenteredIconLabelDescriptionList"/>
    <dgm:cxn modelId="{8792DA62-4F0A-428E-B67C-065AFBDF79B8}" type="presParOf" srcId="{C918876C-6AD8-464D-ACE3-A934D2D75A41}" destId="{F91E9758-9795-491F-A2D7-47635ECA89E8}" srcOrd="3" destOrd="0" presId="urn:microsoft.com/office/officeart/2018/5/layout/CenteredIconLabelDescriptionList"/>
    <dgm:cxn modelId="{56BFB2C4-4724-4934-B1DB-0CDDCDB290FD}" type="presParOf" srcId="{C918876C-6AD8-464D-ACE3-A934D2D75A41}" destId="{D99BF2B3-E7DB-40D9-A510-54D525C8D17E}" srcOrd="4" destOrd="0" presId="urn:microsoft.com/office/officeart/2018/5/layout/CenteredIconLabelDescriptionList"/>
    <dgm:cxn modelId="{5F59D918-003F-42F5-9E2F-850E22AF0E41}" type="presParOf" srcId="{9FB76F41-4163-4CD2-80E1-2DD863071149}" destId="{D0820350-A0B4-42B4-8704-8671CA772C60}" srcOrd="3" destOrd="0" presId="urn:microsoft.com/office/officeart/2018/5/layout/CenteredIconLabelDescriptionList"/>
    <dgm:cxn modelId="{C49759FA-441F-4E18-889B-1E401A2386DD}" type="presParOf" srcId="{9FB76F41-4163-4CD2-80E1-2DD863071149}" destId="{894A57A9-822C-421C-82DE-AFB70E032F25}" srcOrd="4" destOrd="0" presId="urn:microsoft.com/office/officeart/2018/5/layout/CenteredIconLabelDescriptionList"/>
    <dgm:cxn modelId="{194D79FC-7ACB-435F-BAEF-BB475D395F9D}" type="presParOf" srcId="{894A57A9-822C-421C-82DE-AFB70E032F25}" destId="{F38C1EA2-C63D-4B7D-99D6-5557C2F92ED3}" srcOrd="0" destOrd="0" presId="urn:microsoft.com/office/officeart/2018/5/layout/CenteredIconLabelDescriptionList"/>
    <dgm:cxn modelId="{82F21BFF-CDB3-46DC-9ED5-D58237CEE59C}" type="presParOf" srcId="{894A57A9-822C-421C-82DE-AFB70E032F25}" destId="{FEBAD507-0D04-469F-BC8B-E318081A980D}" srcOrd="1" destOrd="0" presId="urn:microsoft.com/office/officeart/2018/5/layout/CenteredIconLabelDescriptionList"/>
    <dgm:cxn modelId="{CA3BB59F-50D6-4F1B-A6EF-5307DD9F1204}" type="presParOf" srcId="{894A57A9-822C-421C-82DE-AFB70E032F25}" destId="{6CD5DF3B-FEB2-4DE6-AFFE-7501CCB747BA}" srcOrd="2" destOrd="0" presId="urn:microsoft.com/office/officeart/2018/5/layout/CenteredIconLabelDescriptionList"/>
    <dgm:cxn modelId="{46000E98-EE0E-455B-B2D7-D87E63637F0A}" type="presParOf" srcId="{894A57A9-822C-421C-82DE-AFB70E032F25}" destId="{1F837AAF-21AE-4F8D-94AD-8A365363E34D}" srcOrd="3" destOrd="0" presId="urn:microsoft.com/office/officeart/2018/5/layout/CenteredIconLabelDescriptionList"/>
    <dgm:cxn modelId="{B48816BE-8EDE-4A48-930B-85C201FD6342}" type="presParOf" srcId="{894A57A9-822C-421C-82DE-AFB70E032F25}" destId="{F58E8524-8D87-48E1-9EE3-C27737837577}" srcOrd="4" destOrd="0" presId="urn:microsoft.com/office/officeart/2018/5/layout/CenteredIconLabelDescriptionList"/>
    <dgm:cxn modelId="{787A796C-D06A-48D5-B20F-6826A30060FD}" type="presParOf" srcId="{9FB76F41-4163-4CD2-80E1-2DD863071149}" destId="{97C24A5A-B6D0-448D-B0AE-82C5990B2A88}" srcOrd="5" destOrd="0" presId="urn:microsoft.com/office/officeart/2018/5/layout/CenteredIconLabelDescriptionList"/>
    <dgm:cxn modelId="{5BC885AC-FE50-427B-A8E7-FD80AC10624C}" type="presParOf" srcId="{9FB76F41-4163-4CD2-80E1-2DD863071149}" destId="{4228ED04-0623-4E37-87DD-35E70592CE80}" srcOrd="6" destOrd="0" presId="urn:microsoft.com/office/officeart/2018/5/layout/CenteredIconLabelDescriptionList"/>
    <dgm:cxn modelId="{59CEF979-61BA-4142-8C4D-33AE1C9F59FA}" type="presParOf" srcId="{4228ED04-0623-4E37-87DD-35E70592CE80}" destId="{F1138657-F151-415F-9653-3246CA462F02}" srcOrd="0" destOrd="0" presId="urn:microsoft.com/office/officeart/2018/5/layout/CenteredIconLabelDescriptionList"/>
    <dgm:cxn modelId="{CC6EE261-501D-4C8D-ABD0-EF67C9C5D87E}" type="presParOf" srcId="{4228ED04-0623-4E37-87DD-35E70592CE80}" destId="{10AC7380-428E-4C22-A429-274CB5B160D6}" srcOrd="1" destOrd="0" presId="urn:microsoft.com/office/officeart/2018/5/layout/CenteredIconLabelDescriptionList"/>
    <dgm:cxn modelId="{497DE402-DA74-4FDD-83AD-B5111761AFBB}" type="presParOf" srcId="{4228ED04-0623-4E37-87DD-35E70592CE80}" destId="{B2B7C77A-0343-485F-A3DB-A8256D545F13}" srcOrd="2" destOrd="0" presId="urn:microsoft.com/office/officeart/2018/5/layout/CenteredIconLabelDescriptionList"/>
    <dgm:cxn modelId="{8CCE83E9-F375-4510-839C-C0625DE6392A}" type="presParOf" srcId="{4228ED04-0623-4E37-87DD-35E70592CE80}" destId="{D7A45818-8941-4BE9-A11A-6BC42AC1C981}" srcOrd="3" destOrd="0" presId="urn:microsoft.com/office/officeart/2018/5/layout/CenteredIconLabelDescriptionList"/>
    <dgm:cxn modelId="{E837AA47-7B79-40E7-8EF6-9D954B31713D}" type="presParOf" srcId="{4228ED04-0623-4E37-87DD-35E70592CE80}" destId="{0A5944A1-8144-4A8D-AD86-627A6CF84092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1852CF-1E14-43E5-BF15-464A4CF23064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74F889-4AC5-4E35-8424-81C283D4285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dirty="0">
              <a:latin typeface="Aptos" panose="020B0004020202020204" pitchFamily="34" charset="0"/>
            </a:rPr>
            <a:t>Objective:</a:t>
          </a:r>
          <a:endParaRPr lang="en-US" dirty="0">
            <a:latin typeface="Aptos" panose="020B0004020202020204" pitchFamily="34" charset="0"/>
          </a:endParaRPr>
        </a:p>
      </dgm:t>
    </dgm:pt>
    <dgm:pt modelId="{0D134744-7BA8-4E44-B847-537EF19951D4}" type="parTrans" cxnId="{B326117A-F8BE-4575-92E3-229887E800EF}">
      <dgm:prSet/>
      <dgm:spPr/>
      <dgm:t>
        <a:bodyPr/>
        <a:lstStyle/>
        <a:p>
          <a:endParaRPr lang="en-US"/>
        </a:p>
      </dgm:t>
    </dgm:pt>
    <dgm:pt modelId="{77807D58-3E19-4657-96E5-AF9791C93FC7}" type="sibTrans" cxnId="{B326117A-F8BE-4575-92E3-229887E800EF}">
      <dgm:prSet/>
      <dgm:spPr/>
      <dgm:t>
        <a:bodyPr/>
        <a:lstStyle/>
        <a:p>
          <a:endParaRPr lang="en-US"/>
        </a:p>
      </dgm:t>
    </dgm:pt>
    <dgm:pt modelId="{E20268CD-721A-4B56-8A00-9B2D96A8EE0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Aptos" panose="020B0004020202020204" pitchFamily="34" charset="0"/>
            </a:rPr>
            <a:t>Align </a:t>
          </a:r>
          <a:r>
            <a:rPr lang="en-US" b="1" dirty="0">
              <a:latin typeface="Aptos" panose="020B0004020202020204" pitchFamily="34" charset="0"/>
            </a:rPr>
            <a:t>5 consecutive pieces</a:t>
          </a:r>
          <a:r>
            <a:rPr lang="en-US" dirty="0">
              <a:latin typeface="Aptos" panose="020B0004020202020204" pitchFamily="34" charset="0"/>
            </a:rPr>
            <a:t> horizontally, vertically, or diagonally to win.</a:t>
          </a:r>
        </a:p>
      </dgm:t>
    </dgm:pt>
    <dgm:pt modelId="{AEE8DC2B-5B1B-43D1-9916-D1E99249237D}" type="parTrans" cxnId="{33C0C8C8-576D-4D3B-813A-CC6A617DDC4D}">
      <dgm:prSet/>
      <dgm:spPr/>
      <dgm:t>
        <a:bodyPr/>
        <a:lstStyle/>
        <a:p>
          <a:endParaRPr lang="en-US"/>
        </a:p>
      </dgm:t>
    </dgm:pt>
    <dgm:pt modelId="{1257B2A8-7580-4133-A112-3D5F9467EC2A}" type="sibTrans" cxnId="{33C0C8C8-576D-4D3B-813A-CC6A617DDC4D}">
      <dgm:prSet/>
      <dgm:spPr/>
      <dgm:t>
        <a:bodyPr/>
        <a:lstStyle/>
        <a:p>
          <a:endParaRPr lang="en-US"/>
        </a:p>
      </dgm:t>
    </dgm:pt>
    <dgm:pt modelId="{C458E8E7-9A71-4B64-A43E-D7D29A93D59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dirty="0">
              <a:latin typeface="Aptos" panose="020B0004020202020204" pitchFamily="34" charset="0"/>
            </a:rPr>
            <a:t>Players:</a:t>
          </a:r>
          <a:endParaRPr lang="en-US" dirty="0">
            <a:latin typeface="Aptos" panose="020B0004020202020204" pitchFamily="34" charset="0"/>
          </a:endParaRPr>
        </a:p>
      </dgm:t>
    </dgm:pt>
    <dgm:pt modelId="{5496C8B1-CDE8-4A0E-906F-3A8622A250E6}" type="parTrans" cxnId="{9523C8F9-C70F-4345-95BB-AD41EFFF63EF}">
      <dgm:prSet/>
      <dgm:spPr/>
      <dgm:t>
        <a:bodyPr/>
        <a:lstStyle/>
        <a:p>
          <a:endParaRPr lang="en-US"/>
        </a:p>
      </dgm:t>
    </dgm:pt>
    <dgm:pt modelId="{E9532195-C4D3-4735-8191-C696C8E363B5}" type="sibTrans" cxnId="{9523C8F9-C70F-4345-95BB-AD41EFFF63EF}">
      <dgm:prSet/>
      <dgm:spPr/>
      <dgm:t>
        <a:bodyPr/>
        <a:lstStyle/>
        <a:p>
          <a:endParaRPr lang="en-US"/>
        </a:p>
      </dgm:t>
    </dgm:pt>
    <dgm:pt modelId="{BC6E170E-5A7C-4C1D-A2CA-46CD0FA8266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>
              <a:latin typeface="Aptos" panose="020B0004020202020204" pitchFamily="34" charset="0"/>
            </a:rPr>
            <a:t>Human Player (X):</a:t>
          </a:r>
          <a:r>
            <a:rPr lang="en-US" dirty="0">
              <a:latin typeface="Aptos" panose="020B0004020202020204" pitchFamily="34" charset="0"/>
            </a:rPr>
            <a:t> Initiates the game.</a:t>
          </a:r>
        </a:p>
      </dgm:t>
    </dgm:pt>
    <dgm:pt modelId="{69114811-9B6A-4291-B915-614603796455}" type="parTrans" cxnId="{962BA025-B514-4215-A2DC-66EC7959D78A}">
      <dgm:prSet/>
      <dgm:spPr/>
      <dgm:t>
        <a:bodyPr/>
        <a:lstStyle/>
        <a:p>
          <a:endParaRPr lang="en-US"/>
        </a:p>
      </dgm:t>
    </dgm:pt>
    <dgm:pt modelId="{918E0471-E5A6-4291-A3A6-27AA87533543}" type="sibTrans" cxnId="{962BA025-B514-4215-A2DC-66EC7959D78A}">
      <dgm:prSet/>
      <dgm:spPr/>
      <dgm:t>
        <a:bodyPr/>
        <a:lstStyle/>
        <a:p>
          <a:endParaRPr lang="en-US"/>
        </a:p>
      </dgm:t>
    </dgm:pt>
    <dgm:pt modelId="{F21E12EA-DCD5-4C95-A9DB-BB91D12C21F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>
              <a:latin typeface="Aptos" panose="020B0004020202020204" pitchFamily="34" charset="0"/>
            </a:rPr>
            <a:t>AI Player (O):</a:t>
          </a:r>
          <a:r>
            <a:rPr lang="en-US" dirty="0">
              <a:latin typeface="Aptos" panose="020B0004020202020204" pitchFamily="34" charset="0"/>
            </a:rPr>
            <a:t> Responds to human moves.</a:t>
          </a:r>
        </a:p>
      </dgm:t>
    </dgm:pt>
    <dgm:pt modelId="{3A5FE270-DF58-4D17-90F5-3FFDA57270C8}" type="parTrans" cxnId="{C02449F8-2814-42DD-9FB4-B238B04CBD11}">
      <dgm:prSet/>
      <dgm:spPr/>
      <dgm:t>
        <a:bodyPr/>
        <a:lstStyle/>
        <a:p>
          <a:endParaRPr lang="en-US"/>
        </a:p>
      </dgm:t>
    </dgm:pt>
    <dgm:pt modelId="{59487A78-BD20-46CA-8E90-7789EB661EE5}" type="sibTrans" cxnId="{C02449F8-2814-42DD-9FB4-B238B04CBD11}">
      <dgm:prSet/>
      <dgm:spPr/>
      <dgm:t>
        <a:bodyPr/>
        <a:lstStyle/>
        <a:p>
          <a:endParaRPr lang="en-US"/>
        </a:p>
      </dgm:t>
    </dgm:pt>
    <dgm:pt modelId="{FDB74E57-3E3F-474A-8225-51D1120FA5A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dirty="0">
              <a:latin typeface="Aptos" panose="020B0004020202020204" pitchFamily="34" charset="0"/>
            </a:rPr>
            <a:t>Turn Order:</a:t>
          </a:r>
          <a:endParaRPr lang="en-US" dirty="0">
            <a:latin typeface="Aptos" panose="020B0004020202020204" pitchFamily="34" charset="0"/>
          </a:endParaRPr>
        </a:p>
      </dgm:t>
    </dgm:pt>
    <dgm:pt modelId="{B010B3F8-12E1-41D5-8EED-D0E870E81868}" type="parTrans" cxnId="{D03189CC-EA99-4781-BB47-3C7D2908C89B}">
      <dgm:prSet/>
      <dgm:spPr/>
      <dgm:t>
        <a:bodyPr/>
        <a:lstStyle/>
        <a:p>
          <a:endParaRPr lang="en-US"/>
        </a:p>
      </dgm:t>
    </dgm:pt>
    <dgm:pt modelId="{82A3400B-82C2-4FB9-AE7B-52F397394584}" type="sibTrans" cxnId="{D03189CC-EA99-4781-BB47-3C7D2908C89B}">
      <dgm:prSet/>
      <dgm:spPr/>
      <dgm:t>
        <a:bodyPr/>
        <a:lstStyle/>
        <a:p>
          <a:endParaRPr lang="en-US"/>
        </a:p>
      </dgm:t>
    </dgm:pt>
    <dgm:pt modelId="{B97E9D39-E7A6-411D-8701-B752D6FB29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Aptos" panose="020B0004020202020204" pitchFamily="34" charset="0"/>
            </a:rPr>
            <a:t>Player X starts, followed by Player O (AI), alternating turns unless a block move grants an extra turn.</a:t>
          </a:r>
        </a:p>
      </dgm:t>
    </dgm:pt>
    <dgm:pt modelId="{17A94094-D639-4DDD-96B2-3409B5B6F454}" type="parTrans" cxnId="{F26E2D31-A02A-437B-B651-22A0C5B3DBAC}">
      <dgm:prSet/>
      <dgm:spPr/>
      <dgm:t>
        <a:bodyPr/>
        <a:lstStyle/>
        <a:p>
          <a:endParaRPr lang="en-US"/>
        </a:p>
      </dgm:t>
    </dgm:pt>
    <dgm:pt modelId="{4EBBA2AC-C348-4EC5-8677-A0E41064ED83}" type="sibTrans" cxnId="{F26E2D31-A02A-437B-B651-22A0C5B3DBAC}">
      <dgm:prSet/>
      <dgm:spPr/>
      <dgm:t>
        <a:bodyPr/>
        <a:lstStyle/>
        <a:p>
          <a:endParaRPr lang="en-US"/>
        </a:p>
      </dgm:t>
    </dgm:pt>
    <dgm:pt modelId="{0B260D4A-9ED1-4368-BE62-2C900300EEFC}" type="pres">
      <dgm:prSet presAssocID="{111852CF-1E14-43E5-BF15-464A4CF23064}" presName="root" presStyleCnt="0">
        <dgm:presLayoutVars>
          <dgm:dir/>
          <dgm:resizeHandles val="exact"/>
        </dgm:presLayoutVars>
      </dgm:prSet>
      <dgm:spPr/>
    </dgm:pt>
    <dgm:pt modelId="{E3B068F6-B846-4DDE-9B2F-5628109F2F3A}" type="pres">
      <dgm:prSet presAssocID="{1174F889-4AC5-4E35-8424-81C283D42851}" presName="compNode" presStyleCnt="0"/>
      <dgm:spPr/>
    </dgm:pt>
    <dgm:pt modelId="{24919308-E7E8-4A5C-B949-C7E2780293BE}" type="pres">
      <dgm:prSet presAssocID="{1174F889-4AC5-4E35-8424-81C283D4285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ss Pieces"/>
        </a:ext>
      </dgm:extLst>
    </dgm:pt>
    <dgm:pt modelId="{AE182561-C9A3-43A7-B8E5-138FACB420A9}" type="pres">
      <dgm:prSet presAssocID="{1174F889-4AC5-4E35-8424-81C283D42851}" presName="iconSpace" presStyleCnt="0"/>
      <dgm:spPr/>
    </dgm:pt>
    <dgm:pt modelId="{89B572A9-EB67-470F-A522-5BA809F339BD}" type="pres">
      <dgm:prSet presAssocID="{1174F889-4AC5-4E35-8424-81C283D42851}" presName="parTx" presStyleLbl="revTx" presStyleIdx="0" presStyleCnt="6">
        <dgm:presLayoutVars>
          <dgm:chMax val="0"/>
          <dgm:chPref val="0"/>
        </dgm:presLayoutVars>
      </dgm:prSet>
      <dgm:spPr/>
    </dgm:pt>
    <dgm:pt modelId="{7BE10002-2530-43A2-988A-0748CB123CFD}" type="pres">
      <dgm:prSet presAssocID="{1174F889-4AC5-4E35-8424-81C283D42851}" presName="txSpace" presStyleCnt="0"/>
      <dgm:spPr/>
    </dgm:pt>
    <dgm:pt modelId="{1C549FFE-62BB-430F-8830-1089F99D0764}" type="pres">
      <dgm:prSet presAssocID="{1174F889-4AC5-4E35-8424-81C283D42851}" presName="desTx" presStyleLbl="revTx" presStyleIdx="1" presStyleCnt="6">
        <dgm:presLayoutVars/>
      </dgm:prSet>
      <dgm:spPr/>
    </dgm:pt>
    <dgm:pt modelId="{3DC0A95F-A573-48AE-A9BA-C1AF8A85DD1A}" type="pres">
      <dgm:prSet presAssocID="{77807D58-3E19-4657-96E5-AF9791C93FC7}" presName="sibTrans" presStyleCnt="0"/>
      <dgm:spPr/>
    </dgm:pt>
    <dgm:pt modelId="{55E6321A-673C-4AB7-8B5F-08771B8B7B15}" type="pres">
      <dgm:prSet presAssocID="{C458E8E7-9A71-4B64-A43E-D7D29A93D595}" presName="compNode" presStyleCnt="0"/>
      <dgm:spPr/>
    </dgm:pt>
    <dgm:pt modelId="{9555E18F-7E26-448A-9D07-AACEF18B9944}" type="pres">
      <dgm:prSet presAssocID="{C458E8E7-9A71-4B64-A43E-D7D29A93D59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laying Cards"/>
        </a:ext>
      </dgm:extLst>
    </dgm:pt>
    <dgm:pt modelId="{CA3D7929-053D-4229-9073-5D59A4D82A9F}" type="pres">
      <dgm:prSet presAssocID="{C458E8E7-9A71-4B64-A43E-D7D29A93D595}" presName="iconSpace" presStyleCnt="0"/>
      <dgm:spPr/>
    </dgm:pt>
    <dgm:pt modelId="{7A4017C0-9D46-4329-8106-D32D56CBBA0F}" type="pres">
      <dgm:prSet presAssocID="{C458E8E7-9A71-4B64-A43E-D7D29A93D595}" presName="parTx" presStyleLbl="revTx" presStyleIdx="2" presStyleCnt="6">
        <dgm:presLayoutVars>
          <dgm:chMax val="0"/>
          <dgm:chPref val="0"/>
        </dgm:presLayoutVars>
      </dgm:prSet>
      <dgm:spPr/>
    </dgm:pt>
    <dgm:pt modelId="{805ED09B-F4E5-48A4-87E8-BDE4DCA2E80D}" type="pres">
      <dgm:prSet presAssocID="{C458E8E7-9A71-4B64-A43E-D7D29A93D595}" presName="txSpace" presStyleCnt="0"/>
      <dgm:spPr/>
    </dgm:pt>
    <dgm:pt modelId="{30359FD7-DAC7-4F08-A709-0DF867F60861}" type="pres">
      <dgm:prSet presAssocID="{C458E8E7-9A71-4B64-A43E-D7D29A93D595}" presName="desTx" presStyleLbl="revTx" presStyleIdx="3" presStyleCnt="6">
        <dgm:presLayoutVars/>
      </dgm:prSet>
      <dgm:spPr/>
    </dgm:pt>
    <dgm:pt modelId="{9A9F9812-917A-4ADA-AEF5-7195A7E214E7}" type="pres">
      <dgm:prSet presAssocID="{E9532195-C4D3-4735-8191-C696C8E363B5}" presName="sibTrans" presStyleCnt="0"/>
      <dgm:spPr/>
    </dgm:pt>
    <dgm:pt modelId="{9B28CC8F-8078-4A91-91A6-5C614C11CA0B}" type="pres">
      <dgm:prSet presAssocID="{FDB74E57-3E3F-474A-8225-51D1120FA5AC}" presName="compNode" presStyleCnt="0"/>
      <dgm:spPr/>
    </dgm:pt>
    <dgm:pt modelId="{30830CB4-6924-4C7D-8B55-266E7B91A085}" type="pres">
      <dgm:prSet presAssocID="{FDB74E57-3E3F-474A-8225-51D1120FA5A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F88C6525-1A1E-46F6-BDE1-7DB515D92572}" type="pres">
      <dgm:prSet presAssocID="{FDB74E57-3E3F-474A-8225-51D1120FA5AC}" presName="iconSpace" presStyleCnt="0"/>
      <dgm:spPr/>
    </dgm:pt>
    <dgm:pt modelId="{6B23A079-ED87-4AE7-9825-1BAE427E414C}" type="pres">
      <dgm:prSet presAssocID="{FDB74E57-3E3F-474A-8225-51D1120FA5AC}" presName="parTx" presStyleLbl="revTx" presStyleIdx="4" presStyleCnt="6">
        <dgm:presLayoutVars>
          <dgm:chMax val="0"/>
          <dgm:chPref val="0"/>
        </dgm:presLayoutVars>
      </dgm:prSet>
      <dgm:spPr/>
    </dgm:pt>
    <dgm:pt modelId="{52EEEF17-8A58-4A3B-AD3A-A9D6A90047CB}" type="pres">
      <dgm:prSet presAssocID="{FDB74E57-3E3F-474A-8225-51D1120FA5AC}" presName="txSpace" presStyleCnt="0"/>
      <dgm:spPr/>
    </dgm:pt>
    <dgm:pt modelId="{7681D631-BE5A-471B-BC68-21352ED086D4}" type="pres">
      <dgm:prSet presAssocID="{FDB74E57-3E3F-474A-8225-51D1120FA5AC}" presName="desTx" presStyleLbl="revTx" presStyleIdx="5" presStyleCnt="6">
        <dgm:presLayoutVars/>
      </dgm:prSet>
      <dgm:spPr/>
    </dgm:pt>
  </dgm:ptLst>
  <dgm:cxnLst>
    <dgm:cxn modelId="{C13DD311-81D8-49EF-B79E-1D09F40DA032}" type="presOf" srcId="{1174F889-4AC5-4E35-8424-81C283D42851}" destId="{89B572A9-EB67-470F-A522-5BA809F339BD}" srcOrd="0" destOrd="0" presId="urn:microsoft.com/office/officeart/2018/5/layout/CenteredIconLabelDescriptionList"/>
    <dgm:cxn modelId="{962BA025-B514-4215-A2DC-66EC7959D78A}" srcId="{C458E8E7-9A71-4B64-A43E-D7D29A93D595}" destId="{BC6E170E-5A7C-4C1D-A2CA-46CD0FA8266F}" srcOrd="0" destOrd="0" parTransId="{69114811-9B6A-4291-B915-614603796455}" sibTransId="{918E0471-E5A6-4291-A3A6-27AA87533543}"/>
    <dgm:cxn modelId="{F26E2D31-A02A-437B-B651-22A0C5B3DBAC}" srcId="{FDB74E57-3E3F-474A-8225-51D1120FA5AC}" destId="{B97E9D39-E7A6-411D-8701-B752D6FB298B}" srcOrd="0" destOrd="0" parTransId="{17A94094-D639-4DDD-96B2-3409B5B6F454}" sibTransId="{4EBBA2AC-C348-4EC5-8677-A0E41064ED83}"/>
    <dgm:cxn modelId="{93136963-9DC9-4522-B20D-C756247C4DE1}" type="presOf" srcId="{111852CF-1E14-43E5-BF15-464A4CF23064}" destId="{0B260D4A-9ED1-4368-BE62-2C900300EEFC}" srcOrd="0" destOrd="0" presId="urn:microsoft.com/office/officeart/2018/5/layout/CenteredIconLabelDescriptionList"/>
    <dgm:cxn modelId="{0F64E373-36C9-4AFA-83F9-3D4DAEA0FB9C}" type="presOf" srcId="{BC6E170E-5A7C-4C1D-A2CA-46CD0FA8266F}" destId="{30359FD7-DAC7-4F08-A709-0DF867F60861}" srcOrd="0" destOrd="0" presId="urn:microsoft.com/office/officeart/2018/5/layout/CenteredIconLabelDescriptionList"/>
    <dgm:cxn modelId="{B326117A-F8BE-4575-92E3-229887E800EF}" srcId="{111852CF-1E14-43E5-BF15-464A4CF23064}" destId="{1174F889-4AC5-4E35-8424-81C283D42851}" srcOrd="0" destOrd="0" parTransId="{0D134744-7BA8-4E44-B847-537EF19951D4}" sibTransId="{77807D58-3E19-4657-96E5-AF9791C93FC7}"/>
    <dgm:cxn modelId="{65F76B94-8D1A-471E-8C94-D34DFEF4CD4B}" type="presOf" srcId="{B97E9D39-E7A6-411D-8701-B752D6FB298B}" destId="{7681D631-BE5A-471B-BC68-21352ED086D4}" srcOrd="0" destOrd="0" presId="urn:microsoft.com/office/officeart/2018/5/layout/CenteredIconLabelDescriptionList"/>
    <dgm:cxn modelId="{B64521B0-9017-45E2-9C26-4F48865C0F97}" type="presOf" srcId="{C458E8E7-9A71-4B64-A43E-D7D29A93D595}" destId="{7A4017C0-9D46-4329-8106-D32D56CBBA0F}" srcOrd="0" destOrd="0" presId="urn:microsoft.com/office/officeart/2018/5/layout/CenteredIconLabelDescriptionList"/>
    <dgm:cxn modelId="{33C0C8C8-576D-4D3B-813A-CC6A617DDC4D}" srcId="{1174F889-4AC5-4E35-8424-81C283D42851}" destId="{E20268CD-721A-4B56-8A00-9B2D96A8EE08}" srcOrd="0" destOrd="0" parTransId="{AEE8DC2B-5B1B-43D1-9916-D1E99249237D}" sibTransId="{1257B2A8-7580-4133-A112-3D5F9467EC2A}"/>
    <dgm:cxn modelId="{D03189CC-EA99-4781-BB47-3C7D2908C89B}" srcId="{111852CF-1E14-43E5-BF15-464A4CF23064}" destId="{FDB74E57-3E3F-474A-8225-51D1120FA5AC}" srcOrd="2" destOrd="0" parTransId="{B010B3F8-12E1-41D5-8EED-D0E870E81868}" sibTransId="{82A3400B-82C2-4FB9-AE7B-52F397394584}"/>
    <dgm:cxn modelId="{8FE648D7-10CE-47EF-8AA8-7DC4352DFADC}" type="presOf" srcId="{F21E12EA-DCD5-4C95-A9DB-BB91D12C21FE}" destId="{30359FD7-DAC7-4F08-A709-0DF867F60861}" srcOrd="0" destOrd="1" presId="urn:microsoft.com/office/officeart/2018/5/layout/CenteredIconLabelDescriptionList"/>
    <dgm:cxn modelId="{23E564E9-B956-44B8-AE1D-8D6EEF18CBA9}" type="presOf" srcId="{FDB74E57-3E3F-474A-8225-51D1120FA5AC}" destId="{6B23A079-ED87-4AE7-9825-1BAE427E414C}" srcOrd="0" destOrd="0" presId="urn:microsoft.com/office/officeart/2018/5/layout/CenteredIconLabelDescriptionList"/>
    <dgm:cxn modelId="{FA090AF1-EBB4-4DEE-91F9-43C0802F2F8B}" type="presOf" srcId="{E20268CD-721A-4B56-8A00-9B2D96A8EE08}" destId="{1C549FFE-62BB-430F-8830-1089F99D0764}" srcOrd="0" destOrd="0" presId="urn:microsoft.com/office/officeart/2018/5/layout/CenteredIconLabelDescriptionList"/>
    <dgm:cxn modelId="{C02449F8-2814-42DD-9FB4-B238B04CBD11}" srcId="{C458E8E7-9A71-4B64-A43E-D7D29A93D595}" destId="{F21E12EA-DCD5-4C95-A9DB-BB91D12C21FE}" srcOrd="1" destOrd="0" parTransId="{3A5FE270-DF58-4D17-90F5-3FFDA57270C8}" sibTransId="{59487A78-BD20-46CA-8E90-7789EB661EE5}"/>
    <dgm:cxn modelId="{9523C8F9-C70F-4345-95BB-AD41EFFF63EF}" srcId="{111852CF-1E14-43E5-BF15-464A4CF23064}" destId="{C458E8E7-9A71-4B64-A43E-D7D29A93D595}" srcOrd="1" destOrd="0" parTransId="{5496C8B1-CDE8-4A0E-906F-3A8622A250E6}" sibTransId="{E9532195-C4D3-4735-8191-C696C8E363B5}"/>
    <dgm:cxn modelId="{FE480D12-3B05-4CE1-A51D-008DE9FE29D2}" type="presParOf" srcId="{0B260D4A-9ED1-4368-BE62-2C900300EEFC}" destId="{E3B068F6-B846-4DDE-9B2F-5628109F2F3A}" srcOrd="0" destOrd="0" presId="urn:microsoft.com/office/officeart/2018/5/layout/CenteredIconLabelDescriptionList"/>
    <dgm:cxn modelId="{85E37646-AF59-421D-8F98-E26C1DAB744B}" type="presParOf" srcId="{E3B068F6-B846-4DDE-9B2F-5628109F2F3A}" destId="{24919308-E7E8-4A5C-B949-C7E2780293BE}" srcOrd="0" destOrd="0" presId="urn:microsoft.com/office/officeart/2018/5/layout/CenteredIconLabelDescriptionList"/>
    <dgm:cxn modelId="{FED91FD9-4984-4975-A600-2BE9B24984AA}" type="presParOf" srcId="{E3B068F6-B846-4DDE-9B2F-5628109F2F3A}" destId="{AE182561-C9A3-43A7-B8E5-138FACB420A9}" srcOrd="1" destOrd="0" presId="urn:microsoft.com/office/officeart/2018/5/layout/CenteredIconLabelDescriptionList"/>
    <dgm:cxn modelId="{BF1FD21A-F701-442F-963B-EF071AF8C169}" type="presParOf" srcId="{E3B068F6-B846-4DDE-9B2F-5628109F2F3A}" destId="{89B572A9-EB67-470F-A522-5BA809F339BD}" srcOrd="2" destOrd="0" presId="urn:microsoft.com/office/officeart/2018/5/layout/CenteredIconLabelDescriptionList"/>
    <dgm:cxn modelId="{82A57775-2592-45C8-9A8A-9F4DB99466C9}" type="presParOf" srcId="{E3B068F6-B846-4DDE-9B2F-5628109F2F3A}" destId="{7BE10002-2530-43A2-988A-0748CB123CFD}" srcOrd="3" destOrd="0" presId="urn:microsoft.com/office/officeart/2018/5/layout/CenteredIconLabelDescriptionList"/>
    <dgm:cxn modelId="{51200A9B-62E2-4224-9046-26D1E58C18FF}" type="presParOf" srcId="{E3B068F6-B846-4DDE-9B2F-5628109F2F3A}" destId="{1C549FFE-62BB-430F-8830-1089F99D0764}" srcOrd="4" destOrd="0" presId="urn:microsoft.com/office/officeart/2018/5/layout/CenteredIconLabelDescriptionList"/>
    <dgm:cxn modelId="{61635C3C-0054-4A8A-ADA6-2D011950AEAB}" type="presParOf" srcId="{0B260D4A-9ED1-4368-BE62-2C900300EEFC}" destId="{3DC0A95F-A573-48AE-A9BA-C1AF8A85DD1A}" srcOrd="1" destOrd="0" presId="urn:microsoft.com/office/officeart/2018/5/layout/CenteredIconLabelDescriptionList"/>
    <dgm:cxn modelId="{22686FFE-B5FB-4770-9DC3-DD7F49E44DE3}" type="presParOf" srcId="{0B260D4A-9ED1-4368-BE62-2C900300EEFC}" destId="{55E6321A-673C-4AB7-8B5F-08771B8B7B15}" srcOrd="2" destOrd="0" presId="urn:microsoft.com/office/officeart/2018/5/layout/CenteredIconLabelDescriptionList"/>
    <dgm:cxn modelId="{83F50EAF-6FC8-47A4-97E2-BC5C3FC2CB1A}" type="presParOf" srcId="{55E6321A-673C-4AB7-8B5F-08771B8B7B15}" destId="{9555E18F-7E26-448A-9D07-AACEF18B9944}" srcOrd="0" destOrd="0" presId="urn:microsoft.com/office/officeart/2018/5/layout/CenteredIconLabelDescriptionList"/>
    <dgm:cxn modelId="{CEE237A7-BC48-4620-83F5-33B248B8CBEB}" type="presParOf" srcId="{55E6321A-673C-4AB7-8B5F-08771B8B7B15}" destId="{CA3D7929-053D-4229-9073-5D59A4D82A9F}" srcOrd="1" destOrd="0" presId="urn:microsoft.com/office/officeart/2018/5/layout/CenteredIconLabelDescriptionList"/>
    <dgm:cxn modelId="{3C8B44C4-FB3A-4221-878B-3838BE2AAAF1}" type="presParOf" srcId="{55E6321A-673C-4AB7-8B5F-08771B8B7B15}" destId="{7A4017C0-9D46-4329-8106-D32D56CBBA0F}" srcOrd="2" destOrd="0" presId="urn:microsoft.com/office/officeart/2018/5/layout/CenteredIconLabelDescriptionList"/>
    <dgm:cxn modelId="{26C684B7-29DD-4492-9DBF-3E10B9D1A3B1}" type="presParOf" srcId="{55E6321A-673C-4AB7-8B5F-08771B8B7B15}" destId="{805ED09B-F4E5-48A4-87E8-BDE4DCA2E80D}" srcOrd="3" destOrd="0" presId="urn:microsoft.com/office/officeart/2018/5/layout/CenteredIconLabelDescriptionList"/>
    <dgm:cxn modelId="{11C468D9-15CC-41DD-A389-BBC641795582}" type="presParOf" srcId="{55E6321A-673C-4AB7-8B5F-08771B8B7B15}" destId="{30359FD7-DAC7-4F08-A709-0DF867F60861}" srcOrd="4" destOrd="0" presId="urn:microsoft.com/office/officeart/2018/5/layout/CenteredIconLabelDescriptionList"/>
    <dgm:cxn modelId="{A08F0B11-8A3E-4C74-A2C8-FD389B554CE2}" type="presParOf" srcId="{0B260D4A-9ED1-4368-BE62-2C900300EEFC}" destId="{9A9F9812-917A-4ADA-AEF5-7195A7E214E7}" srcOrd="3" destOrd="0" presId="urn:microsoft.com/office/officeart/2018/5/layout/CenteredIconLabelDescriptionList"/>
    <dgm:cxn modelId="{DE493C65-DACD-49B1-A6DF-359944139232}" type="presParOf" srcId="{0B260D4A-9ED1-4368-BE62-2C900300EEFC}" destId="{9B28CC8F-8078-4A91-91A6-5C614C11CA0B}" srcOrd="4" destOrd="0" presId="urn:microsoft.com/office/officeart/2018/5/layout/CenteredIconLabelDescriptionList"/>
    <dgm:cxn modelId="{617B8F70-2075-4E64-A472-69037450ACA2}" type="presParOf" srcId="{9B28CC8F-8078-4A91-91A6-5C614C11CA0B}" destId="{30830CB4-6924-4C7D-8B55-266E7B91A085}" srcOrd="0" destOrd="0" presId="urn:microsoft.com/office/officeart/2018/5/layout/CenteredIconLabelDescriptionList"/>
    <dgm:cxn modelId="{A3DEA62A-612D-4C2A-8231-300A35AB60D2}" type="presParOf" srcId="{9B28CC8F-8078-4A91-91A6-5C614C11CA0B}" destId="{F88C6525-1A1E-46F6-BDE1-7DB515D92572}" srcOrd="1" destOrd="0" presId="urn:microsoft.com/office/officeart/2018/5/layout/CenteredIconLabelDescriptionList"/>
    <dgm:cxn modelId="{CF65C982-E57B-4D6B-BD60-2F6DCE50F293}" type="presParOf" srcId="{9B28CC8F-8078-4A91-91A6-5C614C11CA0B}" destId="{6B23A079-ED87-4AE7-9825-1BAE427E414C}" srcOrd="2" destOrd="0" presId="urn:microsoft.com/office/officeart/2018/5/layout/CenteredIconLabelDescriptionList"/>
    <dgm:cxn modelId="{07559EC5-1AE2-4D1F-A5C5-ED327D092609}" type="presParOf" srcId="{9B28CC8F-8078-4A91-91A6-5C614C11CA0B}" destId="{52EEEF17-8A58-4A3B-AD3A-A9D6A90047CB}" srcOrd="3" destOrd="0" presId="urn:microsoft.com/office/officeart/2018/5/layout/CenteredIconLabelDescriptionList"/>
    <dgm:cxn modelId="{02719C72-0862-4E38-906E-DF461D69BF40}" type="presParOf" srcId="{9B28CC8F-8078-4A91-91A6-5C614C11CA0B}" destId="{7681D631-BE5A-471B-BC68-21352ED086D4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49A567E-FA03-4F94-B409-9D534855CFC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4AE0D64-5982-44A8-BAEF-763CB41812F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" panose="020B0004020202020204" pitchFamily="34" charset="0"/>
            </a:rPr>
            <a:t>Minimax with Alpha-Beta Pruning:</a:t>
          </a:r>
          <a:endParaRPr lang="en-US">
            <a:latin typeface="Aptos" panose="020B0004020202020204" pitchFamily="34" charset="0"/>
          </a:endParaRPr>
        </a:p>
      </dgm:t>
    </dgm:pt>
    <dgm:pt modelId="{4370E72E-AD36-4F32-B53C-19FE5F4FF92E}" type="parTrans" cxnId="{4B168C70-5A77-4487-A029-F3AEA4A92F8C}">
      <dgm:prSet/>
      <dgm:spPr/>
      <dgm:t>
        <a:bodyPr/>
        <a:lstStyle/>
        <a:p>
          <a:endParaRPr lang="en-US"/>
        </a:p>
      </dgm:t>
    </dgm:pt>
    <dgm:pt modelId="{C598DEEB-4FF1-4A5F-90B6-36873F7E272A}" type="sibTrans" cxnId="{4B168C70-5A77-4487-A029-F3AEA4A92F8C}">
      <dgm:prSet/>
      <dgm:spPr/>
      <dgm:t>
        <a:bodyPr/>
        <a:lstStyle/>
        <a:p>
          <a:endParaRPr lang="en-US"/>
        </a:p>
      </dgm:t>
    </dgm:pt>
    <dgm:pt modelId="{FD4A549D-A904-495B-AFBD-299E419B03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>
              <a:latin typeface="Aptos" panose="020B0004020202020204" pitchFamily="34" charset="0"/>
            </a:rPr>
            <a:t>Standard Minimax: </a:t>
          </a:r>
          <a:r>
            <a:rPr lang="en-US" b="1" i="1">
              <a:latin typeface="Aptos" panose="020B0004020202020204" pitchFamily="34" charset="0"/>
            </a:rPr>
            <a:t>O(b</a:t>
          </a:r>
          <a:r>
            <a:rPr lang="en-US" b="1" i="1" baseline="30000">
              <a:latin typeface="Aptos" panose="020B0004020202020204" pitchFamily="34" charset="0"/>
            </a:rPr>
            <a:t>d</a:t>
          </a:r>
          <a:r>
            <a:rPr lang="en-US" b="1" i="1">
              <a:latin typeface="Aptos" panose="020B0004020202020204" pitchFamily="34" charset="0"/>
            </a:rPr>
            <a:t>)</a:t>
          </a:r>
          <a:r>
            <a:rPr lang="en-US" b="0">
              <a:latin typeface="Aptos" panose="020B0004020202020204" pitchFamily="34" charset="0"/>
            </a:rPr>
            <a:t> complexity, where the branching factor and depth determine the number of potential moves to evaluate.</a:t>
          </a:r>
        </a:p>
      </dgm:t>
    </dgm:pt>
    <dgm:pt modelId="{11BD3743-AF87-43C0-AD3C-82FFAF3947A5}" type="parTrans" cxnId="{E4074E25-9B60-4A39-83FA-5E17E50013C3}">
      <dgm:prSet/>
      <dgm:spPr/>
      <dgm:t>
        <a:bodyPr/>
        <a:lstStyle/>
        <a:p>
          <a:endParaRPr lang="en-US"/>
        </a:p>
      </dgm:t>
    </dgm:pt>
    <dgm:pt modelId="{0BB166BD-21AB-4F03-A3AE-C331893D4FF6}" type="sibTrans" cxnId="{E4074E25-9B60-4A39-83FA-5E17E50013C3}">
      <dgm:prSet/>
      <dgm:spPr/>
      <dgm:t>
        <a:bodyPr/>
        <a:lstStyle/>
        <a:p>
          <a:endParaRPr lang="en-US"/>
        </a:p>
      </dgm:t>
    </dgm:pt>
    <dgm:pt modelId="{F11CC37F-E2B2-4736-AF81-89A4D723B4C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latin typeface="Aptos" panose="020B0004020202020204" pitchFamily="34" charset="0"/>
            </a:rPr>
            <a:t>Alpha-Beta Pruning: Reduces effective time complexity to </a:t>
          </a:r>
          <a:r>
            <a:rPr lang="en-US" b="1" i="1" dirty="0">
              <a:latin typeface="Aptos" panose="020B0004020202020204" pitchFamily="34" charset="0"/>
            </a:rPr>
            <a:t>O(b</a:t>
          </a:r>
          <a:r>
            <a:rPr lang="en-US" b="1" i="1" baseline="30000" dirty="0">
              <a:latin typeface="Aptos" panose="020B0004020202020204" pitchFamily="34" charset="0"/>
            </a:rPr>
            <a:t>(d/2)</a:t>
          </a:r>
          <a:r>
            <a:rPr lang="en-US" b="1" i="1" dirty="0">
              <a:latin typeface="Aptos" panose="020B0004020202020204" pitchFamily="34" charset="0"/>
            </a:rPr>
            <a:t>)</a:t>
          </a:r>
          <a:r>
            <a:rPr lang="en-US" b="0" dirty="0">
              <a:latin typeface="Aptos" panose="020B0004020202020204" pitchFamily="34" charset="0"/>
            </a:rPr>
            <a:t> in the best case, allowing for deeper searches without exponential time increases.</a:t>
          </a:r>
        </a:p>
      </dgm:t>
    </dgm:pt>
    <dgm:pt modelId="{DBC87CEF-CDAF-4325-BA28-50325F8CD4D1}" type="parTrans" cxnId="{61EEB711-72B3-4DBD-A5E3-A8C1A94C9034}">
      <dgm:prSet/>
      <dgm:spPr/>
      <dgm:t>
        <a:bodyPr/>
        <a:lstStyle/>
        <a:p>
          <a:endParaRPr lang="en-US"/>
        </a:p>
      </dgm:t>
    </dgm:pt>
    <dgm:pt modelId="{D4E4FEE5-11D5-41E1-BC62-A3A4F923CD36}" type="sibTrans" cxnId="{61EEB711-72B3-4DBD-A5E3-A8C1A94C9034}">
      <dgm:prSet/>
      <dgm:spPr/>
      <dgm:t>
        <a:bodyPr/>
        <a:lstStyle/>
        <a:p>
          <a:endParaRPr lang="en-US"/>
        </a:p>
      </dgm:t>
    </dgm:pt>
    <dgm:pt modelId="{7BBAD4DE-3359-4026-92BA-ACDC5C6ECA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" panose="020B0004020202020204" pitchFamily="34" charset="0"/>
            </a:rPr>
            <a:t>Heuristic Evaluation Function:</a:t>
          </a:r>
          <a:endParaRPr lang="en-US">
            <a:latin typeface="Aptos" panose="020B0004020202020204" pitchFamily="34" charset="0"/>
          </a:endParaRPr>
        </a:p>
      </dgm:t>
    </dgm:pt>
    <dgm:pt modelId="{B4A67BD7-4EB4-4844-8A73-E9D440B7FCB2}" type="parTrans" cxnId="{775B356F-D46A-4796-B820-6DB7DF8F7DFF}">
      <dgm:prSet/>
      <dgm:spPr/>
      <dgm:t>
        <a:bodyPr/>
        <a:lstStyle/>
        <a:p>
          <a:endParaRPr lang="en-US"/>
        </a:p>
      </dgm:t>
    </dgm:pt>
    <dgm:pt modelId="{22EDC1AF-B19E-4D58-8E75-7CC0DB9F3F13}" type="sibTrans" cxnId="{775B356F-D46A-4796-B820-6DB7DF8F7DFF}">
      <dgm:prSet/>
      <dgm:spPr/>
      <dgm:t>
        <a:bodyPr/>
        <a:lstStyle/>
        <a:p>
          <a:endParaRPr lang="en-US"/>
        </a:p>
      </dgm:t>
    </dgm:pt>
    <dgm:pt modelId="{D6F875AB-7605-4BF5-A17D-01ADB434CC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latin typeface="Aptos" panose="020B0004020202020204" pitchFamily="34" charset="0"/>
            </a:rPr>
            <a:t>Complexity: </a:t>
          </a:r>
          <a:r>
            <a:rPr lang="en-US" b="1" i="1" dirty="0">
              <a:latin typeface="Aptos" panose="020B0004020202020204" pitchFamily="34" charset="0"/>
            </a:rPr>
            <a:t>O(n)</a:t>
          </a:r>
          <a:r>
            <a:rPr lang="en-US" b="0" dirty="0">
              <a:latin typeface="Aptos" panose="020B0004020202020204" pitchFamily="34" charset="0"/>
            </a:rPr>
            <a:t>, where n is the number of cells. The function evaluates each cell to score the board state, influencing overall time complexity.</a:t>
          </a:r>
        </a:p>
      </dgm:t>
    </dgm:pt>
    <dgm:pt modelId="{791C1578-451B-4D8F-851E-E7C90DA495BA}" type="parTrans" cxnId="{345F7DFA-F099-4CE1-876E-3C1E871AAB79}">
      <dgm:prSet/>
      <dgm:spPr/>
      <dgm:t>
        <a:bodyPr/>
        <a:lstStyle/>
        <a:p>
          <a:endParaRPr lang="en-US"/>
        </a:p>
      </dgm:t>
    </dgm:pt>
    <dgm:pt modelId="{58BAC290-8336-4CB6-8B69-1E0772D7C9B3}" type="sibTrans" cxnId="{345F7DFA-F099-4CE1-876E-3C1E871AAB79}">
      <dgm:prSet/>
      <dgm:spPr/>
      <dgm:t>
        <a:bodyPr/>
        <a:lstStyle/>
        <a:p>
          <a:endParaRPr lang="en-US"/>
        </a:p>
      </dgm:t>
    </dgm:pt>
    <dgm:pt modelId="{6E829FC8-C088-4C6D-9343-4C1271794F0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" panose="020B0004020202020204" pitchFamily="34" charset="0"/>
            </a:rPr>
            <a:t>Immediate Move Checks:</a:t>
          </a:r>
          <a:endParaRPr lang="en-US">
            <a:latin typeface="Aptos" panose="020B0004020202020204" pitchFamily="34" charset="0"/>
          </a:endParaRPr>
        </a:p>
      </dgm:t>
    </dgm:pt>
    <dgm:pt modelId="{49E66DAD-D47B-4461-AEEE-6F7B4D7AB688}" type="parTrans" cxnId="{9FC265D5-A636-48B8-883D-6A6A5136C9CE}">
      <dgm:prSet/>
      <dgm:spPr/>
      <dgm:t>
        <a:bodyPr/>
        <a:lstStyle/>
        <a:p>
          <a:endParaRPr lang="en-US"/>
        </a:p>
      </dgm:t>
    </dgm:pt>
    <dgm:pt modelId="{917609C9-C22A-4F16-81FD-4711450FF4CC}" type="sibTrans" cxnId="{9FC265D5-A636-48B8-883D-6A6A5136C9CE}">
      <dgm:prSet/>
      <dgm:spPr/>
      <dgm:t>
        <a:bodyPr/>
        <a:lstStyle/>
        <a:p>
          <a:endParaRPr lang="en-US"/>
        </a:p>
      </dgm:t>
    </dgm:pt>
    <dgm:pt modelId="{0C07B1E0-8591-4EE6-B2D7-2170C4CAA4E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latin typeface="Aptos" panose="020B0004020202020204" pitchFamily="34" charset="0"/>
            </a:rPr>
            <a:t>Complexity: Generally, operates in constant time, </a:t>
          </a:r>
          <a:r>
            <a:rPr lang="en-US" b="1" i="1" dirty="0">
              <a:latin typeface="Aptos" panose="020B0004020202020204" pitchFamily="34" charset="0"/>
            </a:rPr>
            <a:t>O(1)</a:t>
          </a:r>
          <a:r>
            <a:rPr lang="en-US" b="0" dirty="0">
              <a:latin typeface="Aptos" panose="020B0004020202020204" pitchFamily="34" charset="0"/>
            </a:rPr>
            <a:t>, for detecting immediate wins or blocks, reducing the need for deeper Minimax computations.</a:t>
          </a:r>
        </a:p>
      </dgm:t>
    </dgm:pt>
    <dgm:pt modelId="{C2EE1590-83A0-4B9D-88BD-18E73FFF5753}" type="parTrans" cxnId="{C55886B9-675E-4018-9E28-9203C6F03666}">
      <dgm:prSet/>
      <dgm:spPr/>
      <dgm:t>
        <a:bodyPr/>
        <a:lstStyle/>
        <a:p>
          <a:endParaRPr lang="en-US"/>
        </a:p>
      </dgm:t>
    </dgm:pt>
    <dgm:pt modelId="{BFDA2EB9-F9F4-4B26-A781-6398EA369E24}" type="sibTrans" cxnId="{C55886B9-675E-4018-9E28-9203C6F03666}">
      <dgm:prSet/>
      <dgm:spPr/>
      <dgm:t>
        <a:bodyPr/>
        <a:lstStyle/>
        <a:p>
          <a:endParaRPr lang="en-US"/>
        </a:p>
      </dgm:t>
    </dgm:pt>
    <dgm:pt modelId="{04D82AA1-2F0E-47DF-AAA8-5DDB5C28B1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" panose="020B0004020202020204" pitchFamily="34" charset="0"/>
            </a:rPr>
            <a:t>Difficulty Levels and Adjustable Search Depth:</a:t>
          </a:r>
          <a:endParaRPr lang="en-US">
            <a:latin typeface="Aptos" panose="020B0004020202020204" pitchFamily="34" charset="0"/>
          </a:endParaRPr>
        </a:p>
      </dgm:t>
    </dgm:pt>
    <dgm:pt modelId="{8E1F0178-5600-40A2-A638-EEAC735667DE}" type="parTrans" cxnId="{E50BC73E-29A3-4A61-A244-23E8717CB985}">
      <dgm:prSet/>
      <dgm:spPr/>
      <dgm:t>
        <a:bodyPr/>
        <a:lstStyle/>
        <a:p>
          <a:endParaRPr lang="en-US"/>
        </a:p>
      </dgm:t>
    </dgm:pt>
    <dgm:pt modelId="{FF920611-54AA-4C74-A19D-F874671FD9FB}" type="sibTrans" cxnId="{E50BC73E-29A3-4A61-A244-23E8717CB985}">
      <dgm:prSet/>
      <dgm:spPr/>
      <dgm:t>
        <a:bodyPr/>
        <a:lstStyle/>
        <a:p>
          <a:endParaRPr lang="en-US"/>
        </a:p>
      </dgm:t>
    </dgm:pt>
    <dgm:pt modelId="{D9DFE72F-66AD-4F0B-B22B-609F8F8DD02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>
              <a:latin typeface="Aptos" panose="020B0004020202020204" pitchFamily="34" charset="0"/>
            </a:rPr>
            <a:t>Complexity Adjustment: Varies with the set difficulty level; Easy (d=2) results in </a:t>
          </a:r>
          <a:r>
            <a:rPr lang="en-US" b="1" i="1">
              <a:latin typeface="Aptos" panose="020B0004020202020204" pitchFamily="34" charset="0"/>
            </a:rPr>
            <a:t>O(b</a:t>
          </a:r>
          <a:r>
            <a:rPr lang="en-US" b="1" i="1" baseline="30000">
              <a:latin typeface="Aptos" panose="020B0004020202020204" pitchFamily="34" charset="0"/>
            </a:rPr>
            <a:t>2</a:t>
          </a:r>
          <a:r>
            <a:rPr lang="en-US" b="1" i="1">
              <a:latin typeface="Aptos" panose="020B0004020202020204" pitchFamily="34" charset="0"/>
            </a:rPr>
            <a:t>)</a:t>
          </a:r>
          <a:r>
            <a:rPr lang="en-US" b="0">
              <a:latin typeface="Aptos" panose="020B0004020202020204" pitchFamily="34" charset="0"/>
            </a:rPr>
            <a:t>, Medium (d=3) in </a:t>
          </a:r>
          <a:r>
            <a:rPr lang="en-US" b="1" i="1">
              <a:latin typeface="Aptos" panose="020B0004020202020204" pitchFamily="34" charset="0"/>
            </a:rPr>
            <a:t>O(b</a:t>
          </a:r>
          <a:r>
            <a:rPr lang="en-US" b="1" i="1" baseline="30000">
              <a:latin typeface="Aptos" panose="020B0004020202020204" pitchFamily="34" charset="0"/>
            </a:rPr>
            <a:t>3</a:t>
          </a:r>
          <a:r>
            <a:rPr lang="en-US" b="1" i="1">
              <a:latin typeface="Aptos" panose="020B0004020202020204" pitchFamily="34" charset="0"/>
            </a:rPr>
            <a:t>)</a:t>
          </a:r>
          <a:r>
            <a:rPr lang="en-US" b="0">
              <a:latin typeface="Aptos" panose="020B0004020202020204" pitchFamily="34" charset="0"/>
            </a:rPr>
            <a:t>, and Hard (d=4) in </a:t>
          </a:r>
          <a:r>
            <a:rPr lang="en-US" b="1" i="1">
              <a:latin typeface="Aptos" panose="020B0004020202020204" pitchFamily="34" charset="0"/>
            </a:rPr>
            <a:t>O(b</a:t>
          </a:r>
          <a:r>
            <a:rPr lang="en-US" b="1" i="1" baseline="30000">
              <a:latin typeface="Aptos" panose="020B0004020202020204" pitchFamily="34" charset="0"/>
            </a:rPr>
            <a:t>4</a:t>
          </a:r>
          <a:r>
            <a:rPr lang="en-US" b="1" i="1">
              <a:latin typeface="Aptos" panose="020B0004020202020204" pitchFamily="34" charset="0"/>
            </a:rPr>
            <a:t>)</a:t>
          </a:r>
          <a:r>
            <a:rPr lang="en-US" b="0">
              <a:latin typeface="Aptos" panose="020B0004020202020204" pitchFamily="34" charset="0"/>
            </a:rPr>
            <a:t>, providing scalability and performance management.</a:t>
          </a:r>
        </a:p>
      </dgm:t>
    </dgm:pt>
    <dgm:pt modelId="{1583D52B-EDA9-448D-A607-F85CF22DFBB9}" type="parTrans" cxnId="{A70B2D17-87A9-425F-8CF5-5EC196EA4BFD}">
      <dgm:prSet/>
      <dgm:spPr/>
      <dgm:t>
        <a:bodyPr/>
        <a:lstStyle/>
        <a:p>
          <a:endParaRPr lang="en-US"/>
        </a:p>
      </dgm:t>
    </dgm:pt>
    <dgm:pt modelId="{8553528E-0129-487D-A120-81718448FAFD}" type="sibTrans" cxnId="{A70B2D17-87A9-425F-8CF5-5EC196EA4BFD}">
      <dgm:prSet/>
      <dgm:spPr/>
      <dgm:t>
        <a:bodyPr/>
        <a:lstStyle/>
        <a:p>
          <a:endParaRPr lang="en-US"/>
        </a:p>
      </dgm:t>
    </dgm:pt>
    <dgm:pt modelId="{1958F139-6B57-4CE2-98F6-2D1DBF01DD3B}" type="pres">
      <dgm:prSet presAssocID="{849A567E-FA03-4F94-B409-9D534855CFCE}" presName="root" presStyleCnt="0">
        <dgm:presLayoutVars>
          <dgm:dir/>
          <dgm:resizeHandles val="exact"/>
        </dgm:presLayoutVars>
      </dgm:prSet>
      <dgm:spPr/>
    </dgm:pt>
    <dgm:pt modelId="{40A3CDE9-328F-4A1A-B4F9-0945770A979A}" type="pres">
      <dgm:prSet presAssocID="{64AE0D64-5982-44A8-BAEF-763CB41812F3}" presName="compNode" presStyleCnt="0"/>
      <dgm:spPr/>
    </dgm:pt>
    <dgm:pt modelId="{5BE69153-CCC8-4FB1-A6AB-D76823AD6E6D}" type="pres">
      <dgm:prSet presAssocID="{64AE0D64-5982-44A8-BAEF-763CB41812F3}" presName="bgRect" presStyleLbl="bgShp" presStyleIdx="0" presStyleCnt="4" custScaleY="129637"/>
      <dgm:spPr/>
    </dgm:pt>
    <dgm:pt modelId="{B42F8078-67F3-44B5-9B64-8FD7BD9BA6AF}" type="pres">
      <dgm:prSet presAssocID="{64AE0D64-5982-44A8-BAEF-763CB41812F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nching Diagram"/>
        </a:ext>
      </dgm:extLst>
    </dgm:pt>
    <dgm:pt modelId="{D6C4692E-256E-4EFF-BA8A-CF63A427CBB8}" type="pres">
      <dgm:prSet presAssocID="{64AE0D64-5982-44A8-BAEF-763CB41812F3}" presName="spaceRect" presStyleCnt="0"/>
      <dgm:spPr/>
    </dgm:pt>
    <dgm:pt modelId="{B15C54D3-D8D0-4BBE-805A-EDA42C76CB49}" type="pres">
      <dgm:prSet presAssocID="{64AE0D64-5982-44A8-BAEF-763CB41812F3}" presName="parTx" presStyleLbl="revTx" presStyleIdx="0" presStyleCnt="8">
        <dgm:presLayoutVars>
          <dgm:chMax val="0"/>
          <dgm:chPref val="0"/>
        </dgm:presLayoutVars>
      </dgm:prSet>
      <dgm:spPr/>
    </dgm:pt>
    <dgm:pt modelId="{4982CD06-C279-44C5-8047-70E7EAD5AFBB}" type="pres">
      <dgm:prSet presAssocID="{64AE0D64-5982-44A8-BAEF-763CB41812F3}" presName="desTx" presStyleLbl="revTx" presStyleIdx="1" presStyleCnt="8">
        <dgm:presLayoutVars/>
      </dgm:prSet>
      <dgm:spPr/>
    </dgm:pt>
    <dgm:pt modelId="{949C15E5-F1F1-47BA-B9B5-5E8C7967C90B}" type="pres">
      <dgm:prSet presAssocID="{C598DEEB-4FF1-4A5F-90B6-36873F7E272A}" presName="sibTrans" presStyleCnt="0"/>
      <dgm:spPr/>
    </dgm:pt>
    <dgm:pt modelId="{A936F82F-33BE-4D2E-953A-7A85C9B1C771}" type="pres">
      <dgm:prSet presAssocID="{7BBAD4DE-3359-4026-92BA-ACDC5C6ECAAC}" presName="compNode" presStyleCnt="0"/>
      <dgm:spPr/>
    </dgm:pt>
    <dgm:pt modelId="{9AE75DE5-CD91-4D21-AA65-1195A919C406}" type="pres">
      <dgm:prSet presAssocID="{7BBAD4DE-3359-4026-92BA-ACDC5C6ECAAC}" presName="bgRect" presStyleLbl="bgShp" presStyleIdx="1" presStyleCnt="4"/>
      <dgm:spPr/>
    </dgm:pt>
    <dgm:pt modelId="{5F9E19F5-45DB-43B4-A9E1-5266D3174926}" type="pres">
      <dgm:prSet presAssocID="{7BBAD4DE-3359-4026-92BA-ACDC5C6ECAA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A2B7EB2-4CB7-4C7A-8C88-4C4C176B22D9}" type="pres">
      <dgm:prSet presAssocID="{7BBAD4DE-3359-4026-92BA-ACDC5C6ECAAC}" presName="spaceRect" presStyleCnt="0"/>
      <dgm:spPr/>
    </dgm:pt>
    <dgm:pt modelId="{B32C5C0D-6DC7-4C75-9011-A6358D3A987F}" type="pres">
      <dgm:prSet presAssocID="{7BBAD4DE-3359-4026-92BA-ACDC5C6ECAAC}" presName="parTx" presStyleLbl="revTx" presStyleIdx="2" presStyleCnt="8">
        <dgm:presLayoutVars>
          <dgm:chMax val="0"/>
          <dgm:chPref val="0"/>
        </dgm:presLayoutVars>
      </dgm:prSet>
      <dgm:spPr/>
    </dgm:pt>
    <dgm:pt modelId="{C7D3B48C-928B-4491-9B4B-37C4384BC4AD}" type="pres">
      <dgm:prSet presAssocID="{7BBAD4DE-3359-4026-92BA-ACDC5C6ECAAC}" presName="desTx" presStyleLbl="revTx" presStyleIdx="3" presStyleCnt="8">
        <dgm:presLayoutVars/>
      </dgm:prSet>
      <dgm:spPr/>
    </dgm:pt>
    <dgm:pt modelId="{F28C8DD3-A7AA-4FCA-8DA7-75404A6C0E3E}" type="pres">
      <dgm:prSet presAssocID="{22EDC1AF-B19E-4D58-8E75-7CC0DB9F3F13}" presName="sibTrans" presStyleCnt="0"/>
      <dgm:spPr/>
    </dgm:pt>
    <dgm:pt modelId="{31C5DCD8-B891-48EA-9693-AF7BE4A47C4F}" type="pres">
      <dgm:prSet presAssocID="{6E829FC8-C088-4C6D-9343-4C1271794F0A}" presName="compNode" presStyleCnt="0"/>
      <dgm:spPr/>
    </dgm:pt>
    <dgm:pt modelId="{40D132E9-EC07-44E6-8E05-7FCF872E9786}" type="pres">
      <dgm:prSet presAssocID="{6E829FC8-C088-4C6D-9343-4C1271794F0A}" presName="bgRect" presStyleLbl="bgShp" presStyleIdx="2" presStyleCnt="4"/>
      <dgm:spPr/>
    </dgm:pt>
    <dgm:pt modelId="{732D2A48-572B-45B7-8431-5A1D676F23ED}" type="pres">
      <dgm:prSet presAssocID="{6E829FC8-C088-4C6D-9343-4C1271794F0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F823FCB4-1EBA-42AC-9277-15E4C55E6950}" type="pres">
      <dgm:prSet presAssocID="{6E829FC8-C088-4C6D-9343-4C1271794F0A}" presName="spaceRect" presStyleCnt="0"/>
      <dgm:spPr/>
    </dgm:pt>
    <dgm:pt modelId="{4CEC6F26-8E3C-4040-8546-E99860338726}" type="pres">
      <dgm:prSet presAssocID="{6E829FC8-C088-4C6D-9343-4C1271794F0A}" presName="parTx" presStyleLbl="revTx" presStyleIdx="4" presStyleCnt="8">
        <dgm:presLayoutVars>
          <dgm:chMax val="0"/>
          <dgm:chPref val="0"/>
        </dgm:presLayoutVars>
      </dgm:prSet>
      <dgm:spPr/>
    </dgm:pt>
    <dgm:pt modelId="{107B3AE8-DF28-4D48-ABD9-383C351D999E}" type="pres">
      <dgm:prSet presAssocID="{6E829FC8-C088-4C6D-9343-4C1271794F0A}" presName="desTx" presStyleLbl="revTx" presStyleIdx="5" presStyleCnt="8">
        <dgm:presLayoutVars/>
      </dgm:prSet>
      <dgm:spPr/>
    </dgm:pt>
    <dgm:pt modelId="{9D6391D8-D0EF-44B0-ABF0-FA8DEA4B6F67}" type="pres">
      <dgm:prSet presAssocID="{917609C9-C22A-4F16-81FD-4711450FF4CC}" presName="sibTrans" presStyleCnt="0"/>
      <dgm:spPr/>
    </dgm:pt>
    <dgm:pt modelId="{15BDA802-FBAC-4E1F-A096-9A37AFBA3056}" type="pres">
      <dgm:prSet presAssocID="{04D82AA1-2F0E-47DF-AAA8-5DDB5C28B160}" presName="compNode" presStyleCnt="0"/>
      <dgm:spPr/>
    </dgm:pt>
    <dgm:pt modelId="{D0CC2F96-1BAB-4D57-8FDA-E4D72C933D88}" type="pres">
      <dgm:prSet presAssocID="{04D82AA1-2F0E-47DF-AAA8-5DDB5C28B160}" presName="bgRect" presStyleLbl="bgShp" presStyleIdx="3" presStyleCnt="4"/>
      <dgm:spPr/>
    </dgm:pt>
    <dgm:pt modelId="{84308933-111F-46D9-B3D8-0A4BA2C1794D}" type="pres">
      <dgm:prSet presAssocID="{04D82AA1-2F0E-47DF-AAA8-5DDB5C28B16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075A3B6B-8FCF-4470-B80B-FDFADC6E075C}" type="pres">
      <dgm:prSet presAssocID="{04D82AA1-2F0E-47DF-AAA8-5DDB5C28B160}" presName="spaceRect" presStyleCnt="0"/>
      <dgm:spPr/>
    </dgm:pt>
    <dgm:pt modelId="{1105D7A8-81FA-4E89-BF70-07AF59F6934E}" type="pres">
      <dgm:prSet presAssocID="{04D82AA1-2F0E-47DF-AAA8-5DDB5C28B160}" presName="parTx" presStyleLbl="revTx" presStyleIdx="6" presStyleCnt="8">
        <dgm:presLayoutVars>
          <dgm:chMax val="0"/>
          <dgm:chPref val="0"/>
        </dgm:presLayoutVars>
      </dgm:prSet>
      <dgm:spPr/>
    </dgm:pt>
    <dgm:pt modelId="{EEAED61F-1611-4B59-888B-757943A00019}" type="pres">
      <dgm:prSet presAssocID="{04D82AA1-2F0E-47DF-AAA8-5DDB5C28B160}" presName="desTx" presStyleLbl="revTx" presStyleIdx="7" presStyleCnt="8">
        <dgm:presLayoutVars/>
      </dgm:prSet>
      <dgm:spPr/>
    </dgm:pt>
  </dgm:ptLst>
  <dgm:cxnLst>
    <dgm:cxn modelId="{61EEB711-72B3-4DBD-A5E3-A8C1A94C9034}" srcId="{64AE0D64-5982-44A8-BAEF-763CB41812F3}" destId="{F11CC37F-E2B2-4736-AF81-89A4D723B4CA}" srcOrd="1" destOrd="0" parTransId="{DBC87CEF-CDAF-4325-BA28-50325F8CD4D1}" sibTransId="{D4E4FEE5-11D5-41E1-BC62-A3A4F923CD36}"/>
    <dgm:cxn modelId="{A70B2D17-87A9-425F-8CF5-5EC196EA4BFD}" srcId="{04D82AA1-2F0E-47DF-AAA8-5DDB5C28B160}" destId="{D9DFE72F-66AD-4F0B-B22B-609F8F8DD028}" srcOrd="0" destOrd="0" parTransId="{1583D52B-EDA9-448D-A607-F85CF22DFBB9}" sibTransId="{8553528E-0129-487D-A120-81718448FAFD}"/>
    <dgm:cxn modelId="{EBB6D81F-C707-4BE4-A64F-40DA827A272B}" type="presOf" srcId="{849A567E-FA03-4F94-B409-9D534855CFCE}" destId="{1958F139-6B57-4CE2-98F6-2D1DBF01DD3B}" srcOrd="0" destOrd="0" presId="urn:microsoft.com/office/officeart/2018/2/layout/IconVerticalSolidList"/>
    <dgm:cxn modelId="{E4074E25-9B60-4A39-83FA-5E17E50013C3}" srcId="{64AE0D64-5982-44A8-BAEF-763CB41812F3}" destId="{FD4A549D-A904-495B-AFBD-299E419B03AC}" srcOrd="0" destOrd="0" parTransId="{11BD3743-AF87-43C0-AD3C-82FFAF3947A5}" sibTransId="{0BB166BD-21AB-4F03-A3AE-C331893D4FF6}"/>
    <dgm:cxn modelId="{8FAF7233-DF67-479D-92C7-742FE59E0602}" type="presOf" srcId="{D6F875AB-7605-4BF5-A17D-01ADB434CCBB}" destId="{C7D3B48C-928B-4491-9B4B-37C4384BC4AD}" srcOrd="0" destOrd="0" presId="urn:microsoft.com/office/officeart/2018/2/layout/IconVerticalSolidList"/>
    <dgm:cxn modelId="{E50BC73E-29A3-4A61-A244-23E8717CB985}" srcId="{849A567E-FA03-4F94-B409-9D534855CFCE}" destId="{04D82AA1-2F0E-47DF-AAA8-5DDB5C28B160}" srcOrd="3" destOrd="0" parTransId="{8E1F0178-5600-40A2-A638-EEAC735667DE}" sibTransId="{FF920611-54AA-4C74-A19D-F874671FD9FB}"/>
    <dgm:cxn modelId="{BC7DDF63-2731-430A-B65F-5A626E7F6DF3}" type="presOf" srcId="{F11CC37F-E2B2-4736-AF81-89A4D723B4CA}" destId="{4982CD06-C279-44C5-8047-70E7EAD5AFBB}" srcOrd="0" destOrd="1" presId="urn:microsoft.com/office/officeart/2018/2/layout/IconVerticalSolidList"/>
    <dgm:cxn modelId="{90C8954A-B2C4-4D9C-8316-F3AFDE8D6A66}" type="presOf" srcId="{FD4A549D-A904-495B-AFBD-299E419B03AC}" destId="{4982CD06-C279-44C5-8047-70E7EAD5AFBB}" srcOrd="0" destOrd="0" presId="urn:microsoft.com/office/officeart/2018/2/layout/IconVerticalSolidList"/>
    <dgm:cxn modelId="{4EA9F84B-CEF0-4BBD-ACB0-560EC9BBFB2E}" type="presOf" srcId="{6E829FC8-C088-4C6D-9343-4C1271794F0A}" destId="{4CEC6F26-8E3C-4040-8546-E99860338726}" srcOrd="0" destOrd="0" presId="urn:microsoft.com/office/officeart/2018/2/layout/IconVerticalSolidList"/>
    <dgm:cxn modelId="{775B356F-D46A-4796-B820-6DB7DF8F7DFF}" srcId="{849A567E-FA03-4F94-B409-9D534855CFCE}" destId="{7BBAD4DE-3359-4026-92BA-ACDC5C6ECAAC}" srcOrd="1" destOrd="0" parTransId="{B4A67BD7-4EB4-4844-8A73-E9D440B7FCB2}" sibTransId="{22EDC1AF-B19E-4D58-8E75-7CC0DB9F3F13}"/>
    <dgm:cxn modelId="{4B168C70-5A77-4487-A029-F3AEA4A92F8C}" srcId="{849A567E-FA03-4F94-B409-9D534855CFCE}" destId="{64AE0D64-5982-44A8-BAEF-763CB41812F3}" srcOrd="0" destOrd="0" parTransId="{4370E72E-AD36-4F32-B53C-19FE5F4FF92E}" sibTransId="{C598DEEB-4FF1-4A5F-90B6-36873F7E272A}"/>
    <dgm:cxn modelId="{7B383D7E-AC1B-45BC-83D8-AC10B07ACAC6}" type="presOf" srcId="{04D82AA1-2F0E-47DF-AAA8-5DDB5C28B160}" destId="{1105D7A8-81FA-4E89-BF70-07AF59F6934E}" srcOrd="0" destOrd="0" presId="urn:microsoft.com/office/officeart/2018/2/layout/IconVerticalSolidList"/>
    <dgm:cxn modelId="{CBF65B7F-BB66-4F58-AF34-812F56F24814}" type="presOf" srcId="{0C07B1E0-8591-4EE6-B2D7-2170C4CAA4E3}" destId="{107B3AE8-DF28-4D48-ABD9-383C351D999E}" srcOrd="0" destOrd="0" presId="urn:microsoft.com/office/officeart/2018/2/layout/IconVerticalSolidList"/>
    <dgm:cxn modelId="{A8FCB488-5BAA-4C29-8FC6-8B847EEC8ADC}" type="presOf" srcId="{64AE0D64-5982-44A8-BAEF-763CB41812F3}" destId="{B15C54D3-D8D0-4BBE-805A-EDA42C76CB49}" srcOrd="0" destOrd="0" presId="urn:microsoft.com/office/officeart/2018/2/layout/IconVerticalSolidList"/>
    <dgm:cxn modelId="{090E6B9C-A471-4708-BE74-08F8889E4D31}" type="presOf" srcId="{7BBAD4DE-3359-4026-92BA-ACDC5C6ECAAC}" destId="{B32C5C0D-6DC7-4C75-9011-A6358D3A987F}" srcOrd="0" destOrd="0" presId="urn:microsoft.com/office/officeart/2018/2/layout/IconVerticalSolidList"/>
    <dgm:cxn modelId="{5EA33FB6-67A8-4674-9E62-99993EDF9626}" type="presOf" srcId="{D9DFE72F-66AD-4F0B-B22B-609F8F8DD028}" destId="{EEAED61F-1611-4B59-888B-757943A00019}" srcOrd="0" destOrd="0" presId="urn:microsoft.com/office/officeart/2018/2/layout/IconVerticalSolidList"/>
    <dgm:cxn modelId="{C55886B9-675E-4018-9E28-9203C6F03666}" srcId="{6E829FC8-C088-4C6D-9343-4C1271794F0A}" destId="{0C07B1E0-8591-4EE6-B2D7-2170C4CAA4E3}" srcOrd="0" destOrd="0" parTransId="{C2EE1590-83A0-4B9D-88BD-18E73FFF5753}" sibTransId="{BFDA2EB9-F9F4-4B26-A781-6398EA369E24}"/>
    <dgm:cxn modelId="{9FC265D5-A636-48B8-883D-6A6A5136C9CE}" srcId="{849A567E-FA03-4F94-B409-9D534855CFCE}" destId="{6E829FC8-C088-4C6D-9343-4C1271794F0A}" srcOrd="2" destOrd="0" parTransId="{49E66DAD-D47B-4461-AEEE-6F7B4D7AB688}" sibTransId="{917609C9-C22A-4F16-81FD-4711450FF4CC}"/>
    <dgm:cxn modelId="{345F7DFA-F099-4CE1-876E-3C1E871AAB79}" srcId="{7BBAD4DE-3359-4026-92BA-ACDC5C6ECAAC}" destId="{D6F875AB-7605-4BF5-A17D-01ADB434CCBB}" srcOrd="0" destOrd="0" parTransId="{791C1578-451B-4D8F-851E-E7C90DA495BA}" sibTransId="{58BAC290-8336-4CB6-8B69-1E0772D7C9B3}"/>
    <dgm:cxn modelId="{F0EFAA1A-9F22-48CE-BC26-0EAA6C1C0652}" type="presParOf" srcId="{1958F139-6B57-4CE2-98F6-2D1DBF01DD3B}" destId="{40A3CDE9-328F-4A1A-B4F9-0945770A979A}" srcOrd="0" destOrd="0" presId="urn:microsoft.com/office/officeart/2018/2/layout/IconVerticalSolidList"/>
    <dgm:cxn modelId="{25D02A51-B907-4E1B-B08A-FAC2D66790D1}" type="presParOf" srcId="{40A3CDE9-328F-4A1A-B4F9-0945770A979A}" destId="{5BE69153-CCC8-4FB1-A6AB-D76823AD6E6D}" srcOrd="0" destOrd="0" presId="urn:microsoft.com/office/officeart/2018/2/layout/IconVerticalSolidList"/>
    <dgm:cxn modelId="{B14041AB-67D6-4BC8-AE5A-1B00428850BE}" type="presParOf" srcId="{40A3CDE9-328F-4A1A-B4F9-0945770A979A}" destId="{B42F8078-67F3-44B5-9B64-8FD7BD9BA6AF}" srcOrd="1" destOrd="0" presId="urn:microsoft.com/office/officeart/2018/2/layout/IconVerticalSolidList"/>
    <dgm:cxn modelId="{E22BDBE1-127C-42F2-84BC-C67B35D7B8E7}" type="presParOf" srcId="{40A3CDE9-328F-4A1A-B4F9-0945770A979A}" destId="{D6C4692E-256E-4EFF-BA8A-CF63A427CBB8}" srcOrd="2" destOrd="0" presId="urn:microsoft.com/office/officeart/2018/2/layout/IconVerticalSolidList"/>
    <dgm:cxn modelId="{CE557A4A-7663-4390-BFDA-F574DA6BA1E3}" type="presParOf" srcId="{40A3CDE9-328F-4A1A-B4F9-0945770A979A}" destId="{B15C54D3-D8D0-4BBE-805A-EDA42C76CB49}" srcOrd="3" destOrd="0" presId="urn:microsoft.com/office/officeart/2018/2/layout/IconVerticalSolidList"/>
    <dgm:cxn modelId="{B1CA56D5-5ED9-4C98-8F14-5A8358902F79}" type="presParOf" srcId="{40A3CDE9-328F-4A1A-B4F9-0945770A979A}" destId="{4982CD06-C279-44C5-8047-70E7EAD5AFBB}" srcOrd="4" destOrd="0" presId="urn:microsoft.com/office/officeart/2018/2/layout/IconVerticalSolidList"/>
    <dgm:cxn modelId="{9254392D-4EDC-4731-8759-42689434AD7A}" type="presParOf" srcId="{1958F139-6B57-4CE2-98F6-2D1DBF01DD3B}" destId="{949C15E5-F1F1-47BA-B9B5-5E8C7967C90B}" srcOrd="1" destOrd="0" presId="urn:microsoft.com/office/officeart/2018/2/layout/IconVerticalSolidList"/>
    <dgm:cxn modelId="{FF18F956-589D-47B2-82A3-4D7A79D90246}" type="presParOf" srcId="{1958F139-6B57-4CE2-98F6-2D1DBF01DD3B}" destId="{A936F82F-33BE-4D2E-953A-7A85C9B1C771}" srcOrd="2" destOrd="0" presId="urn:microsoft.com/office/officeart/2018/2/layout/IconVerticalSolidList"/>
    <dgm:cxn modelId="{B25724BD-0C14-4990-A74F-CA1D9239FC7B}" type="presParOf" srcId="{A936F82F-33BE-4D2E-953A-7A85C9B1C771}" destId="{9AE75DE5-CD91-4D21-AA65-1195A919C406}" srcOrd="0" destOrd="0" presId="urn:microsoft.com/office/officeart/2018/2/layout/IconVerticalSolidList"/>
    <dgm:cxn modelId="{AFBEC389-5E75-4A13-8A22-A6986812A94D}" type="presParOf" srcId="{A936F82F-33BE-4D2E-953A-7A85C9B1C771}" destId="{5F9E19F5-45DB-43B4-A9E1-5266D3174926}" srcOrd="1" destOrd="0" presId="urn:microsoft.com/office/officeart/2018/2/layout/IconVerticalSolidList"/>
    <dgm:cxn modelId="{DB41AD30-DB5B-4F51-A742-EEA1588C5E55}" type="presParOf" srcId="{A936F82F-33BE-4D2E-953A-7A85C9B1C771}" destId="{2A2B7EB2-4CB7-4C7A-8C88-4C4C176B22D9}" srcOrd="2" destOrd="0" presId="urn:microsoft.com/office/officeart/2018/2/layout/IconVerticalSolidList"/>
    <dgm:cxn modelId="{B777A5E5-7A5C-4629-A2B2-E5CECEF64FB1}" type="presParOf" srcId="{A936F82F-33BE-4D2E-953A-7A85C9B1C771}" destId="{B32C5C0D-6DC7-4C75-9011-A6358D3A987F}" srcOrd="3" destOrd="0" presId="urn:microsoft.com/office/officeart/2018/2/layout/IconVerticalSolidList"/>
    <dgm:cxn modelId="{466095CF-6FDF-4258-AE2F-2750174C086F}" type="presParOf" srcId="{A936F82F-33BE-4D2E-953A-7A85C9B1C771}" destId="{C7D3B48C-928B-4491-9B4B-37C4384BC4AD}" srcOrd="4" destOrd="0" presId="urn:microsoft.com/office/officeart/2018/2/layout/IconVerticalSolidList"/>
    <dgm:cxn modelId="{B113F22F-F9AF-46A3-AD3A-23399B842188}" type="presParOf" srcId="{1958F139-6B57-4CE2-98F6-2D1DBF01DD3B}" destId="{F28C8DD3-A7AA-4FCA-8DA7-75404A6C0E3E}" srcOrd="3" destOrd="0" presId="urn:microsoft.com/office/officeart/2018/2/layout/IconVerticalSolidList"/>
    <dgm:cxn modelId="{9B9CC6B7-A1F7-4333-BFAB-1386ED10E273}" type="presParOf" srcId="{1958F139-6B57-4CE2-98F6-2D1DBF01DD3B}" destId="{31C5DCD8-B891-48EA-9693-AF7BE4A47C4F}" srcOrd="4" destOrd="0" presId="urn:microsoft.com/office/officeart/2018/2/layout/IconVerticalSolidList"/>
    <dgm:cxn modelId="{9A4BA884-11CE-4F0E-9CAB-0F058CCF53D6}" type="presParOf" srcId="{31C5DCD8-B891-48EA-9693-AF7BE4A47C4F}" destId="{40D132E9-EC07-44E6-8E05-7FCF872E9786}" srcOrd="0" destOrd="0" presId="urn:microsoft.com/office/officeart/2018/2/layout/IconVerticalSolidList"/>
    <dgm:cxn modelId="{47C55376-C5BB-456F-ABDC-94E6AACE0799}" type="presParOf" srcId="{31C5DCD8-B891-48EA-9693-AF7BE4A47C4F}" destId="{732D2A48-572B-45B7-8431-5A1D676F23ED}" srcOrd="1" destOrd="0" presId="urn:microsoft.com/office/officeart/2018/2/layout/IconVerticalSolidList"/>
    <dgm:cxn modelId="{3C7E4DE6-7DCD-41EF-AA62-E379F3A8C604}" type="presParOf" srcId="{31C5DCD8-B891-48EA-9693-AF7BE4A47C4F}" destId="{F823FCB4-1EBA-42AC-9277-15E4C55E6950}" srcOrd="2" destOrd="0" presId="urn:microsoft.com/office/officeart/2018/2/layout/IconVerticalSolidList"/>
    <dgm:cxn modelId="{B8A6A137-4765-4220-B80B-D47D659C8279}" type="presParOf" srcId="{31C5DCD8-B891-48EA-9693-AF7BE4A47C4F}" destId="{4CEC6F26-8E3C-4040-8546-E99860338726}" srcOrd="3" destOrd="0" presId="urn:microsoft.com/office/officeart/2018/2/layout/IconVerticalSolidList"/>
    <dgm:cxn modelId="{511E1F1D-DF5A-4A66-BBB8-6EE14F007D88}" type="presParOf" srcId="{31C5DCD8-B891-48EA-9693-AF7BE4A47C4F}" destId="{107B3AE8-DF28-4D48-ABD9-383C351D999E}" srcOrd="4" destOrd="0" presId="urn:microsoft.com/office/officeart/2018/2/layout/IconVerticalSolidList"/>
    <dgm:cxn modelId="{A07A02AB-DD6D-4B0C-9BA8-FEAE0191CA3E}" type="presParOf" srcId="{1958F139-6B57-4CE2-98F6-2D1DBF01DD3B}" destId="{9D6391D8-D0EF-44B0-ABF0-FA8DEA4B6F67}" srcOrd="5" destOrd="0" presId="urn:microsoft.com/office/officeart/2018/2/layout/IconVerticalSolidList"/>
    <dgm:cxn modelId="{8CCFEAC4-2537-4FA3-8843-AD9713BCB851}" type="presParOf" srcId="{1958F139-6B57-4CE2-98F6-2D1DBF01DD3B}" destId="{15BDA802-FBAC-4E1F-A096-9A37AFBA3056}" srcOrd="6" destOrd="0" presId="urn:microsoft.com/office/officeart/2018/2/layout/IconVerticalSolidList"/>
    <dgm:cxn modelId="{133B1254-3D6E-4ED2-B68B-CF3A344AA0A2}" type="presParOf" srcId="{15BDA802-FBAC-4E1F-A096-9A37AFBA3056}" destId="{D0CC2F96-1BAB-4D57-8FDA-E4D72C933D88}" srcOrd="0" destOrd="0" presId="urn:microsoft.com/office/officeart/2018/2/layout/IconVerticalSolidList"/>
    <dgm:cxn modelId="{3A0AC22C-D1A4-46CF-8FBE-135D905C4021}" type="presParOf" srcId="{15BDA802-FBAC-4E1F-A096-9A37AFBA3056}" destId="{84308933-111F-46D9-B3D8-0A4BA2C1794D}" srcOrd="1" destOrd="0" presId="urn:microsoft.com/office/officeart/2018/2/layout/IconVerticalSolidList"/>
    <dgm:cxn modelId="{2EDC2115-2633-423F-BBE7-FE1590401190}" type="presParOf" srcId="{15BDA802-FBAC-4E1F-A096-9A37AFBA3056}" destId="{075A3B6B-8FCF-4470-B80B-FDFADC6E075C}" srcOrd="2" destOrd="0" presId="urn:microsoft.com/office/officeart/2018/2/layout/IconVerticalSolidList"/>
    <dgm:cxn modelId="{76E41339-592E-4124-A78A-F00B5105B862}" type="presParOf" srcId="{15BDA802-FBAC-4E1F-A096-9A37AFBA3056}" destId="{1105D7A8-81FA-4E89-BF70-07AF59F6934E}" srcOrd="3" destOrd="0" presId="urn:microsoft.com/office/officeart/2018/2/layout/IconVerticalSolidList"/>
    <dgm:cxn modelId="{53414905-A94E-411A-9F02-05A3700C2C03}" type="presParOf" srcId="{15BDA802-FBAC-4E1F-A096-9A37AFBA3056}" destId="{EEAED61F-1611-4B59-888B-757943A00019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66C3CF3-64CD-4C2D-B406-DA7CD90E6501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508F7608-55E6-4FDA-B0AC-52AA00F38484}">
      <dgm:prSet/>
      <dgm:spPr/>
      <dgm:t>
        <a:bodyPr/>
        <a:lstStyle/>
        <a:p>
          <a:pPr>
            <a:defRPr b="1"/>
          </a:pPr>
          <a:r>
            <a:rPr lang="en-US" b="1" dirty="0"/>
            <a:t>Minimax Tree Storage: </a:t>
          </a:r>
          <a:r>
            <a:rPr lang="en-US" dirty="0"/>
            <a:t>The space complexity of storing the game tree, which is </a:t>
          </a:r>
          <a:r>
            <a:rPr lang="en-US" i="1" dirty="0"/>
            <a:t>O(b*d)</a:t>
          </a:r>
          <a:r>
            <a:rPr lang="en-US" dirty="0"/>
            <a:t>, where b is the branching factor (average number of legal moves per turn), and d is the search depth.</a:t>
          </a:r>
        </a:p>
      </dgm:t>
    </dgm:pt>
    <dgm:pt modelId="{8BB05635-0E8D-4011-9C61-5FA286D26E08}" type="parTrans" cxnId="{CE3AB180-CC46-4A3E-8BED-5C20CF66CDA5}">
      <dgm:prSet/>
      <dgm:spPr/>
      <dgm:t>
        <a:bodyPr/>
        <a:lstStyle/>
        <a:p>
          <a:endParaRPr lang="en-US"/>
        </a:p>
      </dgm:t>
    </dgm:pt>
    <dgm:pt modelId="{E541023F-AF28-441F-9452-A253F19FC95B}" type="sibTrans" cxnId="{CE3AB180-CC46-4A3E-8BED-5C20CF66CDA5}">
      <dgm:prSet/>
      <dgm:spPr/>
      <dgm:t>
        <a:bodyPr/>
        <a:lstStyle/>
        <a:p>
          <a:endParaRPr lang="en-US"/>
        </a:p>
      </dgm:t>
    </dgm:pt>
    <dgm:pt modelId="{9FAC6E3D-0CDA-4845-B6FF-3783593ADF00}">
      <dgm:prSet/>
      <dgm:spPr/>
      <dgm:t>
        <a:bodyPr/>
        <a:lstStyle/>
        <a:p>
          <a:r>
            <a:rPr lang="en-US" b="1"/>
            <a:t>Practical Limits: </a:t>
          </a:r>
          <a:r>
            <a:rPr lang="en-US"/>
            <a:t>For a 10x10 board with a reasonable depth, the space consumption remains manageable on modern systems, largely influenced by the game tree depth and branching factor.</a:t>
          </a:r>
        </a:p>
      </dgm:t>
    </dgm:pt>
    <dgm:pt modelId="{FC138255-5A1C-4F5A-997F-86D16380D7C0}" type="parTrans" cxnId="{DFE3E702-7622-42D8-A244-799859BD6672}">
      <dgm:prSet/>
      <dgm:spPr/>
      <dgm:t>
        <a:bodyPr/>
        <a:lstStyle/>
        <a:p>
          <a:endParaRPr lang="en-US"/>
        </a:p>
      </dgm:t>
    </dgm:pt>
    <dgm:pt modelId="{B1F04CF2-BEF6-4B6D-9905-1F622FC8CD92}" type="sibTrans" cxnId="{DFE3E702-7622-42D8-A244-799859BD6672}">
      <dgm:prSet/>
      <dgm:spPr/>
      <dgm:t>
        <a:bodyPr/>
        <a:lstStyle/>
        <a:p>
          <a:endParaRPr lang="en-US"/>
        </a:p>
      </dgm:t>
    </dgm:pt>
    <dgm:pt modelId="{B96F897B-0D9F-4569-BE5E-58CA81A8C371}">
      <dgm:prSet/>
      <dgm:spPr/>
      <dgm:t>
        <a:bodyPr/>
        <a:lstStyle/>
        <a:p>
          <a:pPr>
            <a:defRPr b="1"/>
          </a:pPr>
          <a:r>
            <a:rPr lang="en-US" b="1" dirty="0"/>
            <a:t>Game State Representation: </a:t>
          </a:r>
          <a:r>
            <a:rPr lang="en-US" dirty="0"/>
            <a:t>The board is represented using a NumPy array of size 10x10, resulting in a constant space complexity of </a:t>
          </a:r>
          <a:r>
            <a:rPr lang="en-US" i="1" dirty="0"/>
            <a:t>O(n)</a:t>
          </a:r>
          <a:r>
            <a:rPr lang="en-US" dirty="0"/>
            <a:t>, where n = 100 (cells on the board).</a:t>
          </a:r>
        </a:p>
      </dgm:t>
    </dgm:pt>
    <dgm:pt modelId="{C1D2FC6D-15E8-46CC-B366-F04AA5FC91EC}" type="parTrans" cxnId="{E3DF666D-5377-46E4-A527-930C66617F5D}">
      <dgm:prSet/>
      <dgm:spPr/>
      <dgm:t>
        <a:bodyPr/>
        <a:lstStyle/>
        <a:p>
          <a:endParaRPr lang="en-US"/>
        </a:p>
      </dgm:t>
    </dgm:pt>
    <dgm:pt modelId="{6FF671F6-6809-4F50-8F90-A9B064453E60}" type="sibTrans" cxnId="{E3DF666D-5377-46E4-A527-930C66617F5D}">
      <dgm:prSet/>
      <dgm:spPr/>
      <dgm:t>
        <a:bodyPr/>
        <a:lstStyle/>
        <a:p>
          <a:endParaRPr lang="en-US"/>
        </a:p>
      </dgm:t>
    </dgm:pt>
    <dgm:pt modelId="{FA222D89-095C-496F-92BB-FC9AE97996F9}">
      <dgm:prSet/>
      <dgm:spPr/>
      <dgm:t>
        <a:bodyPr/>
        <a:lstStyle/>
        <a:p>
          <a:pPr>
            <a:defRPr b="1"/>
          </a:pPr>
          <a:r>
            <a:rPr lang="en-US" b="1"/>
            <a:t>GUI Components: </a:t>
          </a:r>
          <a:r>
            <a:rPr lang="en-US"/>
            <a:t>Each cell on the 10x10 board corresponds to a Tkinter button, adding to the overall space complexity, which is O(n) based on GUI elements.</a:t>
          </a:r>
        </a:p>
      </dgm:t>
    </dgm:pt>
    <dgm:pt modelId="{4F94B054-41C6-4D91-B404-69F8D5D366C0}" type="parTrans" cxnId="{312EAEAD-5965-498A-9848-F6FB0E504057}">
      <dgm:prSet/>
      <dgm:spPr/>
      <dgm:t>
        <a:bodyPr/>
        <a:lstStyle/>
        <a:p>
          <a:endParaRPr lang="en-US"/>
        </a:p>
      </dgm:t>
    </dgm:pt>
    <dgm:pt modelId="{D35CF860-9EBD-4325-82D4-A0AC49B6CE78}" type="sibTrans" cxnId="{312EAEAD-5965-498A-9848-F6FB0E504057}">
      <dgm:prSet/>
      <dgm:spPr/>
      <dgm:t>
        <a:bodyPr/>
        <a:lstStyle/>
        <a:p>
          <a:endParaRPr lang="en-US"/>
        </a:p>
      </dgm:t>
    </dgm:pt>
    <dgm:pt modelId="{BAC872FC-4F9C-4D4B-AC1D-6A53E4588389}" type="pres">
      <dgm:prSet presAssocID="{966C3CF3-64CD-4C2D-B406-DA7CD90E6501}" presName="root" presStyleCnt="0">
        <dgm:presLayoutVars>
          <dgm:dir/>
          <dgm:resizeHandles val="exact"/>
        </dgm:presLayoutVars>
      </dgm:prSet>
      <dgm:spPr/>
    </dgm:pt>
    <dgm:pt modelId="{4DB4AF52-B924-4976-8799-8F0EC84F9D47}" type="pres">
      <dgm:prSet presAssocID="{508F7608-55E6-4FDA-B0AC-52AA00F38484}" presName="compNode" presStyleCnt="0"/>
      <dgm:spPr/>
    </dgm:pt>
    <dgm:pt modelId="{CABE9338-02D6-41E1-9768-5038F070AE14}" type="pres">
      <dgm:prSet presAssocID="{508F7608-55E6-4FDA-B0AC-52AA00F38484}" presName="iconRect" presStyleLbl="node1" presStyleIdx="0" presStyleCnt="3" custLinFactNeighborX="81033" custLinFactNeighborY="57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A7BFB289-EA65-4ED4-8F6D-1DAD5E105E49}" type="pres">
      <dgm:prSet presAssocID="{508F7608-55E6-4FDA-B0AC-52AA00F38484}" presName="iconSpace" presStyleCnt="0"/>
      <dgm:spPr/>
    </dgm:pt>
    <dgm:pt modelId="{0B24D246-4082-4033-B200-C5C646709188}" type="pres">
      <dgm:prSet presAssocID="{508F7608-55E6-4FDA-B0AC-52AA00F38484}" presName="parTx" presStyleLbl="revTx" presStyleIdx="0" presStyleCnt="6">
        <dgm:presLayoutVars>
          <dgm:chMax val="0"/>
          <dgm:chPref val="0"/>
        </dgm:presLayoutVars>
      </dgm:prSet>
      <dgm:spPr/>
    </dgm:pt>
    <dgm:pt modelId="{0A30D3F0-102D-4805-8556-78F28C68AE01}" type="pres">
      <dgm:prSet presAssocID="{508F7608-55E6-4FDA-B0AC-52AA00F38484}" presName="txSpace" presStyleCnt="0"/>
      <dgm:spPr/>
    </dgm:pt>
    <dgm:pt modelId="{DB63E455-F403-4547-9431-6139AD964AA1}" type="pres">
      <dgm:prSet presAssocID="{508F7608-55E6-4FDA-B0AC-52AA00F38484}" presName="desTx" presStyleLbl="revTx" presStyleIdx="1" presStyleCnt="6">
        <dgm:presLayoutVars/>
      </dgm:prSet>
      <dgm:spPr/>
    </dgm:pt>
    <dgm:pt modelId="{30E215A1-D7B4-42AB-B72B-5F83998F2257}" type="pres">
      <dgm:prSet presAssocID="{E541023F-AF28-441F-9452-A253F19FC95B}" presName="sibTrans" presStyleCnt="0"/>
      <dgm:spPr/>
    </dgm:pt>
    <dgm:pt modelId="{53804BA9-460F-4075-8AB1-CC2BE5C4BA57}" type="pres">
      <dgm:prSet presAssocID="{B96F897B-0D9F-4569-BE5E-58CA81A8C371}" presName="compNode" presStyleCnt="0"/>
      <dgm:spPr/>
    </dgm:pt>
    <dgm:pt modelId="{F713A05E-0EA4-4507-AEB8-8579BA721549}" type="pres">
      <dgm:prSet presAssocID="{B96F897B-0D9F-4569-BE5E-58CA81A8C371}" presName="iconRect" presStyleLbl="node1" presStyleIdx="1" presStyleCnt="3" custLinFactNeighborX="7929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C2F77CA7-CB8B-44F9-AE11-D9D874DB7E74}" type="pres">
      <dgm:prSet presAssocID="{B96F897B-0D9F-4569-BE5E-58CA81A8C371}" presName="iconSpace" presStyleCnt="0"/>
      <dgm:spPr/>
    </dgm:pt>
    <dgm:pt modelId="{E45C7612-E50B-45C6-B252-5044CFE841F6}" type="pres">
      <dgm:prSet presAssocID="{B96F897B-0D9F-4569-BE5E-58CA81A8C371}" presName="parTx" presStyleLbl="revTx" presStyleIdx="2" presStyleCnt="6">
        <dgm:presLayoutVars>
          <dgm:chMax val="0"/>
          <dgm:chPref val="0"/>
        </dgm:presLayoutVars>
      </dgm:prSet>
      <dgm:spPr/>
    </dgm:pt>
    <dgm:pt modelId="{4FC1F1BA-E041-4316-9389-8F9EA3850831}" type="pres">
      <dgm:prSet presAssocID="{B96F897B-0D9F-4569-BE5E-58CA81A8C371}" presName="txSpace" presStyleCnt="0"/>
      <dgm:spPr/>
    </dgm:pt>
    <dgm:pt modelId="{C2021C32-642C-40AC-AC6B-E440134AC2CE}" type="pres">
      <dgm:prSet presAssocID="{B96F897B-0D9F-4569-BE5E-58CA81A8C371}" presName="desTx" presStyleLbl="revTx" presStyleIdx="3" presStyleCnt="6">
        <dgm:presLayoutVars/>
      </dgm:prSet>
      <dgm:spPr/>
    </dgm:pt>
    <dgm:pt modelId="{AAB5A6C9-0787-436E-8AE2-5E65565A9F63}" type="pres">
      <dgm:prSet presAssocID="{6FF671F6-6809-4F50-8F90-A9B064453E60}" presName="sibTrans" presStyleCnt="0"/>
      <dgm:spPr/>
    </dgm:pt>
    <dgm:pt modelId="{0643AE0D-1E92-4EC4-A24A-7AC33D65FD9F}" type="pres">
      <dgm:prSet presAssocID="{FA222D89-095C-496F-92BB-FC9AE97996F9}" presName="compNode" presStyleCnt="0"/>
      <dgm:spPr/>
    </dgm:pt>
    <dgm:pt modelId="{FC18E2F2-9E23-4AD3-A48D-8A94843DE4DF}" type="pres">
      <dgm:prSet presAssocID="{FA222D89-095C-496F-92BB-FC9AE97996F9}" presName="iconRect" presStyleLbl="node1" presStyleIdx="2" presStyleCnt="3" custLinFactNeighborX="8045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CB9B2039-0C5B-45AC-9946-5B9829466003}" type="pres">
      <dgm:prSet presAssocID="{FA222D89-095C-496F-92BB-FC9AE97996F9}" presName="iconSpace" presStyleCnt="0"/>
      <dgm:spPr/>
    </dgm:pt>
    <dgm:pt modelId="{0C035C3B-A7DA-4539-BF05-85C08F33DBED}" type="pres">
      <dgm:prSet presAssocID="{FA222D89-095C-496F-92BB-FC9AE97996F9}" presName="parTx" presStyleLbl="revTx" presStyleIdx="4" presStyleCnt="6">
        <dgm:presLayoutVars>
          <dgm:chMax val="0"/>
          <dgm:chPref val="0"/>
        </dgm:presLayoutVars>
      </dgm:prSet>
      <dgm:spPr/>
    </dgm:pt>
    <dgm:pt modelId="{B6161204-4530-4B33-A87F-151078BECFC8}" type="pres">
      <dgm:prSet presAssocID="{FA222D89-095C-496F-92BB-FC9AE97996F9}" presName="txSpace" presStyleCnt="0"/>
      <dgm:spPr/>
    </dgm:pt>
    <dgm:pt modelId="{554A67A9-0D17-4336-9184-084BAF4E9041}" type="pres">
      <dgm:prSet presAssocID="{FA222D89-095C-496F-92BB-FC9AE97996F9}" presName="desTx" presStyleLbl="revTx" presStyleIdx="5" presStyleCnt="6">
        <dgm:presLayoutVars/>
      </dgm:prSet>
      <dgm:spPr/>
    </dgm:pt>
  </dgm:ptLst>
  <dgm:cxnLst>
    <dgm:cxn modelId="{DFE3E702-7622-42D8-A244-799859BD6672}" srcId="{508F7608-55E6-4FDA-B0AC-52AA00F38484}" destId="{9FAC6E3D-0CDA-4845-B6FF-3783593ADF00}" srcOrd="0" destOrd="0" parTransId="{FC138255-5A1C-4F5A-997F-86D16380D7C0}" sibTransId="{B1F04CF2-BEF6-4B6D-9905-1F622FC8CD92}"/>
    <dgm:cxn modelId="{7F95002B-BB29-4F69-9CB7-65F41D417BBE}" type="presOf" srcId="{508F7608-55E6-4FDA-B0AC-52AA00F38484}" destId="{0B24D246-4082-4033-B200-C5C646709188}" srcOrd="0" destOrd="0" presId="urn:microsoft.com/office/officeart/2018/2/layout/IconLabelDescriptionList"/>
    <dgm:cxn modelId="{E1F0ED3E-2381-4A9D-BBCA-DCBF9002B91B}" type="presOf" srcId="{966C3CF3-64CD-4C2D-B406-DA7CD90E6501}" destId="{BAC872FC-4F9C-4D4B-AC1D-6A53E4588389}" srcOrd="0" destOrd="0" presId="urn:microsoft.com/office/officeart/2018/2/layout/IconLabelDescriptionList"/>
    <dgm:cxn modelId="{AA068447-E888-47C6-8E5B-83985BE2DC62}" type="presOf" srcId="{9FAC6E3D-0CDA-4845-B6FF-3783593ADF00}" destId="{DB63E455-F403-4547-9431-6139AD964AA1}" srcOrd="0" destOrd="0" presId="urn:microsoft.com/office/officeart/2018/2/layout/IconLabelDescriptionList"/>
    <dgm:cxn modelId="{E3DF666D-5377-46E4-A527-930C66617F5D}" srcId="{966C3CF3-64CD-4C2D-B406-DA7CD90E6501}" destId="{B96F897B-0D9F-4569-BE5E-58CA81A8C371}" srcOrd="1" destOrd="0" parTransId="{C1D2FC6D-15E8-46CC-B366-F04AA5FC91EC}" sibTransId="{6FF671F6-6809-4F50-8F90-A9B064453E60}"/>
    <dgm:cxn modelId="{3866D750-B8B7-486A-97AD-DF07579373BE}" type="presOf" srcId="{FA222D89-095C-496F-92BB-FC9AE97996F9}" destId="{0C035C3B-A7DA-4539-BF05-85C08F33DBED}" srcOrd="0" destOrd="0" presId="urn:microsoft.com/office/officeart/2018/2/layout/IconLabelDescriptionList"/>
    <dgm:cxn modelId="{CB043772-1B86-444D-96E1-9C6FBF3A6830}" type="presOf" srcId="{B96F897B-0D9F-4569-BE5E-58CA81A8C371}" destId="{E45C7612-E50B-45C6-B252-5044CFE841F6}" srcOrd="0" destOrd="0" presId="urn:microsoft.com/office/officeart/2018/2/layout/IconLabelDescriptionList"/>
    <dgm:cxn modelId="{CE3AB180-CC46-4A3E-8BED-5C20CF66CDA5}" srcId="{966C3CF3-64CD-4C2D-B406-DA7CD90E6501}" destId="{508F7608-55E6-4FDA-B0AC-52AA00F38484}" srcOrd="0" destOrd="0" parTransId="{8BB05635-0E8D-4011-9C61-5FA286D26E08}" sibTransId="{E541023F-AF28-441F-9452-A253F19FC95B}"/>
    <dgm:cxn modelId="{312EAEAD-5965-498A-9848-F6FB0E504057}" srcId="{966C3CF3-64CD-4C2D-B406-DA7CD90E6501}" destId="{FA222D89-095C-496F-92BB-FC9AE97996F9}" srcOrd="2" destOrd="0" parTransId="{4F94B054-41C6-4D91-B404-69F8D5D366C0}" sibTransId="{D35CF860-9EBD-4325-82D4-A0AC49B6CE78}"/>
    <dgm:cxn modelId="{E77030C4-612E-4FE6-A7A9-E8519071C581}" type="presParOf" srcId="{BAC872FC-4F9C-4D4B-AC1D-6A53E4588389}" destId="{4DB4AF52-B924-4976-8799-8F0EC84F9D47}" srcOrd="0" destOrd="0" presId="urn:microsoft.com/office/officeart/2018/2/layout/IconLabelDescriptionList"/>
    <dgm:cxn modelId="{78F12629-3539-4078-A621-82A6133E1C7D}" type="presParOf" srcId="{4DB4AF52-B924-4976-8799-8F0EC84F9D47}" destId="{CABE9338-02D6-41E1-9768-5038F070AE14}" srcOrd="0" destOrd="0" presId="urn:microsoft.com/office/officeart/2018/2/layout/IconLabelDescriptionList"/>
    <dgm:cxn modelId="{D74E06BB-5598-4418-BBBE-F64BBB706432}" type="presParOf" srcId="{4DB4AF52-B924-4976-8799-8F0EC84F9D47}" destId="{A7BFB289-EA65-4ED4-8F6D-1DAD5E105E49}" srcOrd="1" destOrd="0" presId="urn:microsoft.com/office/officeart/2018/2/layout/IconLabelDescriptionList"/>
    <dgm:cxn modelId="{CE5FD6B2-E9A2-4020-8FB3-D8A96D791117}" type="presParOf" srcId="{4DB4AF52-B924-4976-8799-8F0EC84F9D47}" destId="{0B24D246-4082-4033-B200-C5C646709188}" srcOrd="2" destOrd="0" presId="urn:microsoft.com/office/officeart/2018/2/layout/IconLabelDescriptionList"/>
    <dgm:cxn modelId="{44DEBFA2-7C11-4A8F-9505-763431D1F548}" type="presParOf" srcId="{4DB4AF52-B924-4976-8799-8F0EC84F9D47}" destId="{0A30D3F0-102D-4805-8556-78F28C68AE01}" srcOrd="3" destOrd="0" presId="urn:microsoft.com/office/officeart/2018/2/layout/IconLabelDescriptionList"/>
    <dgm:cxn modelId="{56D67FA4-F95B-4159-9029-E6A0366ABA27}" type="presParOf" srcId="{4DB4AF52-B924-4976-8799-8F0EC84F9D47}" destId="{DB63E455-F403-4547-9431-6139AD964AA1}" srcOrd="4" destOrd="0" presId="urn:microsoft.com/office/officeart/2018/2/layout/IconLabelDescriptionList"/>
    <dgm:cxn modelId="{B627EED6-55BE-48D4-90EA-3779DF7465EC}" type="presParOf" srcId="{BAC872FC-4F9C-4D4B-AC1D-6A53E4588389}" destId="{30E215A1-D7B4-42AB-B72B-5F83998F2257}" srcOrd="1" destOrd="0" presId="urn:microsoft.com/office/officeart/2018/2/layout/IconLabelDescriptionList"/>
    <dgm:cxn modelId="{929C17D1-3C34-4F6B-9CDB-4D32912CA8F1}" type="presParOf" srcId="{BAC872FC-4F9C-4D4B-AC1D-6A53E4588389}" destId="{53804BA9-460F-4075-8AB1-CC2BE5C4BA57}" srcOrd="2" destOrd="0" presId="urn:microsoft.com/office/officeart/2018/2/layout/IconLabelDescriptionList"/>
    <dgm:cxn modelId="{E6C569EC-5C39-4DA2-A6B6-2BB57B771BA9}" type="presParOf" srcId="{53804BA9-460F-4075-8AB1-CC2BE5C4BA57}" destId="{F713A05E-0EA4-4507-AEB8-8579BA721549}" srcOrd="0" destOrd="0" presId="urn:microsoft.com/office/officeart/2018/2/layout/IconLabelDescriptionList"/>
    <dgm:cxn modelId="{17D76885-0BD6-4EC9-B6E5-9A0755108807}" type="presParOf" srcId="{53804BA9-460F-4075-8AB1-CC2BE5C4BA57}" destId="{C2F77CA7-CB8B-44F9-AE11-D9D874DB7E74}" srcOrd="1" destOrd="0" presId="urn:microsoft.com/office/officeart/2018/2/layout/IconLabelDescriptionList"/>
    <dgm:cxn modelId="{A2531A05-33F2-4913-92D2-3084A642262B}" type="presParOf" srcId="{53804BA9-460F-4075-8AB1-CC2BE5C4BA57}" destId="{E45C7612-E50B-45C6-B252-5044CFE841F6}" srcOrd="2" destOrd="0" presId="urn:microsoft.com/office/officeart/2018/2/layout/IconLabelDescriptionList"/>
    <dgm:cxn modelId="{92C4278E-B435-4FB1-B9E3-6234D9AF4DF9}" type="presParOf" srcId="{53804BA9-460F-4075-8AB1-CC2BE5C4BA57}" destId="{4FC1F1BA-E041-4316-9389-8F9EA3850831}" srcOrd="3" destOrd="0" presId="urn:microsoft.com/office/officeart/2018/2/layout/IconLabelDescriptionList"/>
    <dgm:cxn modelId="{A90CA293-287D-4C84-92F1-693917009DBC}" type="presParOf" srcId="{53804BA9-460F-4075-8AB1-CC2BE5C4BA57}" destId="{C2021C32-642C-40AC-AC6B-E440134AC2CE}" srcOrd="4" destOrd="0" presId="urn:microsoft.com/office/officeart/2018/2/layout/IconLabelDescriptionList"/>
    <dgm:cxn modelId="{1CE0EE32-4D21-4685-A2D9-19F8FE0E25F0}" type="presParOf" srcId="{BAC872FC-4F9C-4D4B-AC1D-6A53E4588389}" destId="{AAB5A6C9-0787-436E-8AE2-5E65565A9F63}" srcOrd="3" destOrd="0" presId="urn:microsoft.com/office/officeart/2018/2/layout/IconLabelDescriptionList"/>
    <dgm:cxn modelId="{96144181-8AD0-4BDD-9741-8D0290995734}" type="presParOf" srcId="{BAC872FC-4F9C-4D4B-AC1D-6A53E4588389}" destId="{0643AE0D-1E92-4EC4-A24A-7AC33D65FD9F}" srcOrd="4" destOrd="0" presId="urn:microsoft.com/office/officeart/2018/2/layout/IconLabelDescriptionList"/>
    <dgm:cxn modelId="{1B4F6A65-9760-4D80-B7D1-B4CC957B7A00}" type="presParOf" srcId="{0643AE0D-1E92-4EC4-A24A-7AC33D65FD9F}" destId="{FC18E2F2-9E23-4AD3-A48D-8A94843DE4DF}" srcOrd="0" destOrd="0" presId="urn:microsoft.com/office/officeart/2018/2/layout/IconLabelDescriptionList"/>
    <dgm:cxn modelId="{B9624814-5EDB-4C05-87E1-DCE3E219B647}" type="presParOf" srcId="{0643AE0D-1E92-4EC4-A24A-7AC33D65FD9F}" destId="{CB9B2039-0C5B-45AC-9946-5B9829466003}" srcOrd="1" destOrd="0" presId="urn:microsoft.com/office/officeart/2018/2/layout/IconLabelDescriptionList"/>
    <dgm:cxn modelId="{9F4BAAD1-E3D5-47FE-849C-FE6BECC6569F}" type="presParOf" srcId="{0643AE0D-1E92-4EC4-A24A-7AC33D65FD9F}" destId="{0C035C3B-A7DA-4539-BF05-85C08F33DBED}" srcOrd="2" destOrd="0" presId="urn:microsoft.com/office/officeart/2018/2/layout/IconLabelDescriptionList"/>
    <dgm:cxn modelId="{3CB1729C-34CD-4534-AF40-AB9A836ACD4A}" type="presParOf" srcId="{0643AE0D-1E92-4EC4-A24A-7AC33D65FD9F}" destId="{B6161204-4530-4B33-A87F-151078BECFC8}" srcOrd="3" destOrd="0" presId="urn:microsoft.com/office/officeart/2018/2/layout/IconLabelDescriptionList"/>
    <dgm:cxn modelId="{F9BEF037-5D44-453A-98B7-E23D55A8B64D}" type="presParOf" srcId="{0643AE0D-1E92-4EC4-A24A-7AC33D65FD9F}" destId="{554A67A9-0D17-4336-9184-084BAF4E9041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AC47600-0605-40A1-8676-A0878F64B9B2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36044D2F-41A7-4CA6-8A0F-AE30D7523A8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Algorithm Optimization:</a:t>
          </a:r>
          <a:endParaRPr lang="en-US"/>
        </a:p>
      </dgm:t>
    </dgm:pt>
    <dgm:pt modelId="{413F5B95-A375-4AD5-AA7F-3654ACB4F423}" type="parTrans" cxnId="{26F0708A-C21D-4168-B550-A95BFBAC36EF}">
      <dgm:prSet/>
      <dgm:spPr/>
      <dgm:t>
        <a:bodyPr/>
        <a:lstStyle/>
        <a:p>
          <a:endParaRPr lang="en-US"/>
        </a:p>
      </dgm:t>
    </dgm:pt>
    <dgm:pt modelId="{4BBEA8EC-63A5-4EA2-BB64-3505300C01A0}" type="sibTrans" cxnId="{26F0708A-C21D-4168-B550-A95BFBAC36EF}">
      <dgm:prSet/>
      <dgm:spPr/>
      <dgm:t>
        <a:bodyPr/>
        <a:lstStyle/>
        <a:p>
          <a:endParaRPr lang="en-US"/>
        </a:p>
      </dgm:t>
    </dgm:pt>
    <dgm:pt modelId="{B606DA18-A8A4-40D3-A6D3-E4E5FFB7568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Importance of optimizing AI algorithms to balance performance and strategic depth.</a:t>
          </a:r>
        </a:p>
      </dgm:t>
    </dgm:pt>
    <dgm:pt modelId="{E35635C1-9532-4282-BA4B-D23F5FB573D7}" type="parTrans" cxnId="{F9523EBE-9EFD-4AD4-8210-7CD757238E4A}">
      <dgm:prSet/>
      <dgm:spPr/>
      <dgm:t>
        <a:bodyPr/>
        <a:lstStyle/>
        <a:p>
          <a:endParaRPr lang="en-US"/>
        </a:p>
      </dgm:t>
    </dgm:pt>
    <dgm:pt modelId="{A1C7BF7B-31F7-4732-8D78-050B4435C49E}" type="sibTrans" cxnId="{F9523EBE-9EFD-4AD4-8210-7CD757238E4A}">
      <dgm:prSet/>
      <dgm:spPr/>
      <dgm:t>
        <a:bodyPr/>
        <a:lstStyle/>
        <a:p>
          <a:endParaRPr lang="en-US"/>
        </a:p>
      </dgm:t>
    </dgm:pt>
    <dgm:pt modelId="{BE8F1689-3694-4805-BD1D-A70818803D5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User Interface Design:</a:t>
          </a:r>
          <a:endParaRPr lang="en-US"/>
        </a:p>
      </dgm:t>
    </dgm:pt>
    <dgm:pt modelId="{983AF398-805E-4D2E-A7CB-8CABCA37B6AF}" type="parTrans" cxnId="{5DAB210F-D80C-4171-A542-0EE4929F4952}">
      <dgm:prSet/>
      <dgm:spPr/>
      <dgm:t>
        <a:bodyPr/>
        <a:lstStyle/>
        <a:p>
          <a:endParaRPr lang="en-US"/>
        </a:p>
      </dgm:t>
    </dgm:pt>
    <dgm:pt modelId="{B798B73F-14E6-4DBD-B0F7-241D22784152}" type="sibTrans" cxnId="{5DAB210F-D80C-4171-A542-0EE4929F4952}">
      <dgm:prSet/>
      <dgm:spPr/>
      <dgm:t>
        <a:bodyPr/>
        <a:lstStyle/>
        <a:p>
          <a:endParaRPr lang="en-US"/>
        </a:p>
      </dgm:t>
    </dgm:pt>
    <dgm:pt modelId="{7EDCF7FF-0906-40BE-8429-61CD62267A6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Designing intuitive and responsive GUIs requires careful planning and testing.</a:t>
          </a:r>
        </a:p>
      </dgm:t>
    </dgm:pt>
    <dgm:pt modelId="{966EA56E-1813-4AD9-906A-80D120724ED3}" type="parTrans" cxnId="{4506C138-BE98-414E-9816-B7B204622DDC}">
      <dgm:prSet/>
      <dgm:spPr/>
      <dgm:t>
        <a:bodyPr/>
        <a:lstStyle/>
        <a:p>
          <a:endParaRPr lang="en-US"/>
        </a:p>
      </dgm:t>
    </dgm:pt>
    <dgm:pt modelId="{73DC6FFC-E7AA-4AA9-84F4-B12097D02546}" type="sibTrans" cxnId="{4506C138-BE98-414E-9816-B7B204622DDC}">
      <dgm:prSet/>
      <dgm:spPr/>
      <dgm:t>
        <a:bodyPr/>
        <a:lstStyle/>
        <a:p>
          <a:endParaRPr lang="en-US"/>
        </a:p>
      </dgm:t>
    </dgm:pt>
    <dgm:pt modelId="{DAC29DBE-E515-41C1-8BD1-7931F4D4887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Game Balance:</a:t>
          </a:r>
          <a:endParaRPr lang="en-US"/>
        </a:p>
      </dgm:t>
    </dgm:pt>
    <dgm:pt modelId="{EECCE8BA-231C-4BD9-AA2E-09FA88D107CB}" type="parTrans" cxnId="{01D87438-324C-466F-977A-6167D5918A11}">
      <dgm:prSet/>
      <dgm:spPr/>
      <dgm:t>
        <a:bodyPr/>
        <a:lstStyle/>
        <a:p>
          <a:endParaRPr lang="en-US"/>
        </a:p>
      </dgm:t>
    </dgm:pt>
    <dgm:pt modelId="{C6865D31-40BD-4319-8C91-D955FBFFE113}" type="sibTrans" cxnId="{01D87438-324C-466F-977A-6167D5918A11}">
      <dgm:prSet/>
      <dgm:spPr/>
      <dgm:t>
        <a:bodyPr/>
        <a:lstStyle/>
        <a:p>
          <a:endParaRPr lang="en-US"/>
        </a:p>
      </dgm:t>
    </dgm:pt>
    <dgm:pt modelId="{C7C70A37-D35A-4763-B84D-4E876B3927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Achieving a fair and engaging game involves iterative testing and refinement of game mechanics.</a:t>
          </a:r>
        </a:p>
      </dgm:t>
    </dgm:pt>
    <dgm:pt modelId="{E951AAD1-5C21-4150-9DD4-C7CC5FD80BB2}" type="parTrans" cxnId="{091BD3DE-A5BC-4AB7-9F7A-D1D9B1C05A19}">
      <dgm:prSet/>
      <dgm:spPr/>
      <dgm:t>
        <a:bodyPr/>
        <a:lstStyle/>
        <a:p>
          <a:endParaRPr lang="en-US"/>
        </a:p>
      </dgm:t>
    </dgm:pt>
    <dgm:pt modelId="{87DFC93E-1EB7-4EA6-A3BD-6FB37105DB81}" type="sibTrans" cxnId="{091BD3DE-A5BC-4AB7-9F7A-D1D9B1C05A19}">
      <dgm:prSet/>
      <dgm:spPr/>
      <dgm:t>
        <a:bodyPr/>
        <a:lstStyle/>
        <a:p>
          <a:endParaRPr lang="en-US"/>
        </a:p>
      </dgm:t>
    </dgm:pt>
    <dgm:pt modelId="{3C052A0B-7FEC-4227-9230-D9561196658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Problem-Solving Skills:</a:t>
          </a:r>
          <a:endParaRPr lang="en-US"/>
        </a:p>
      </dgm:t>
    </dgm:pt>
    <dgm:pt modelId="{8B926A97-6260-4C12-9B01-F0F26252D5BA}" type="parTrans" cxnId="{0E953C7E-01CA-40AA-B392-067DF6AEE69A}">
      <dgm:prSet/>
      <dgm:spPr/>
      <dgm:t>
        <a:bodyPr/>
        <a:lstStyle/>
        <a:p>
          <a:endParaRPr lang="en-US"/>
        </a:p>
      </dgm:t>
    </dgm:pt>
    <dgm:pt modelId="{E1BBFFBC-2D7F-4F49-8F79-279781A321E7}" type="sibTrans" cxnId="{0E953C7E-01CA-40AA-B392-067DF6AEE69A}">
      <dgm:prSet/>
      <dgm:spPr/>
      <dgm:t>
        <a:bodyPr/>
        <a:lstStyle/>
        <a:p>
          <a:endParaRPr lang="en-US"/>
        </a:p>
      </dgm:t>
    </dgm:pt>
    <dgm:pt modelId="{A24C5D1E-8FD5-455E-9030-CE5FF660B4C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Tackling complex challenges enhances analytical and troubleshooting abilities.</a:t>
          </a:r>
        </a:p>
      </dgm:t>
    </dgm:pt>
    <dgm:pt modelId="{E2A8AD5B-CEDD-4A1C-A3B8-F6A21F6B41D0}" type="parTrans" cxnId="{24421BCC-67E9-47CF-B69F-3672FD751572}">
      <dgm:prSet/>
      <dgm:spPr/>
      <dgm:t>
        <a:bodyPr/>
        <a:lstStyle/>
        <a:p>
          <a:endParaRPr lang="en-US"/>
        </a:p>
      </dgm:t>
    </dgm:pt>
    <dgm:pt modelId="{A3815A42-509C-4A92-AB14-5EF62991C1D6}" type="sibTrans" cxnId="{24421BCC-67E9-47CF-B69F-3672FD751572}">
      <dgm:prSet/>
      <dgm:spPr/>
      <dgm:t>
        <a:bodyPr/>
        <a:lstStyle/>
        <a:p>
          <a:endParaRPr lang="en-US"/>
        </a:p>
      </dgm:t>
    </dgm:pt>
    <dgm:pt modelId="{3543E4BE-79B0-40D7-84B4-5CE201C3C2D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Project Management:</a:t>
          </a:r>
          <a:endParaRPr lang="en-US"/>
        </a:p>
      </dgm:t>
    </dgm:pt>
    <dgm:pt modelId="{435B82CF-7B1C-414D-B020-CDDF2625F230}" type="parTrans" cxnId="{CD67D695-D345-417B-B2C4-F4D7ECD245CE}">
      <dgm:prSet/>
      <dgm:spPr/>
      <dgm:t>
        <a:bodyPr/>
        <a:lstStyle/>
        <a:p>
          <a:endParaRPr lang="en-US"/>
        </a:p>
      </dgm:t>
    </dgm:pt>
    <dgm:pt modelId="{56F1A044-FCEC-405C-87D1-E84954F7675D}" type="sibTrans" cxnId="{CD67D695-D345-417B-B2C4-F4D7ECD245CE}">
      <dgm:prSet/>
      <dgm:spPr/>
      <dgm:t>
        <a:bodyPr/>
        <a:lstStyle/>
        <a:p>
          <a:endParaRPr lang="en-US"/>
        </a:p>
      </dgm:t>
    </dgm:pt>
    <dgm:pt modelId="{67167443-8C03-4BC7-A967-9D22A9A051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Organizing tasks and managing time effectively are crucial for successful project completion.</a:t>
          </a:r>
        </a:p>
      </dgm:t>
    </dgm:pt>
    <dgm:pt modelId="{FF289902-A035-49B3-82F9-F9E9F96C4349}" type="parTrans" cxnId="{06FA844E-8470-431B-B891-7738BF408F67}">
      <dgm:prSet/>
      <dgm:spPr/>
      <dgm:t>
        <a:bodyPr/>
        <a:lstStyle/>
        <a:p>
          <a:endParaRPr lang="en-US"/>
        </a:p>
      </dgm:t>
    </dgm:pt>
    <dgm:pt modelId="{63834E0D-90A7-493A-900A-0970EC370B5C}" type="sibTrans" cxnId="{06FA844E-8470-431B-B891-7738BF408F67}">
      <dgm:prSet/>
      <dgm:spPr/>
      <dgm:t>
        <a:bodyPr/>
        <a:lstStyle/>
        <a:p>
          <a:endParaRPr lang="en-US"/>
        </a:p>
      </dgm:t>
    </dgm:pt>
    <dgm:pt modelId="{D6365B0E-33DC-4C6D-9668-ECAE521A369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Integration of AI and GUI:</a:t>
          </a:r>
          <a:endParaRPr lang="en-US"/>
        </a:p>
      </dgm:t>
    </dgm:pt>
    <dgm:pt modelId="{D78AECC2-C94F-4CE1-AE35-3BFC490EB9CA}" type="parTrans" cxnId="{88FF36F9-45A3-4021-8018-6A87EEC9E663}">
      <dgm:prSet/>
      <dgm:spPr/>
      <dgm:t>
        <a:bodyPr/>
        <a:lstStyle/>
        <a:p>
          <a:endParaRPr lang="en-US"/>
        </a:p>
      </dgm:t>
    </dgm:pt>
    <dgm:pt modelId="{C7D6D937-EAC4-4960-8019-FA61DB6C72E5}" type="sibTrans" cxnId="{88FF36F9-45A3-4021-8018-6A87EEC9E663}">
      <dgm:prSet/>
      <dgm:spPr/>
      <dgm:t>
        <a:bodyPr/>
        <a:lstStyle/>
        <a:p>
          <a:endParaRPr lang="en-US"/>
        </a:p>
      </dgm:t>
    </dgm:pt>
    <dgm:pt modelId="{C7FFAE73-8E2F-4AF8-BA36-91B2051C7A9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Seamlessly integrating backend AI logic with frontend GUI demands clear communication between components.</a:t>
          </a:r>
        </a:p>
      </dgm:t>
    </dgm:pt>
    <dgm:pt modelId="{40584093-8360-4361-ADA3-FF611B01465D}" type="parTrans" cxnId="{337BBACD-52DC-4B64-9AFE-827E03394642}">
      <dgm:prSet/>
      <dgm:spPr/>
      <dgm:t>
        <a:bodyPr/>
        <a:lstStyle/>
        <a:p>
          <a:endParaRPr lang="en-US"/>
        </a:p>
      </dgm:t>
    </dgm:pt>
    <dgm:pt modelId="{635DCB5D-E243-47D7-93F0-BBA164CDC76F}" type="sibTrans" cxnId="{337BBACD-52DC-4B64-9AFE-827E03394642}">
      <dgm:prSet/>
      <dgm:spPr/>
      <dgm:t>
        <a:bodyPr/>
        <a:lstStyle/>
        <a:p>
          <a:endParaRPr lang="en-US"/>
        </a:p>
      </dgm:t>
    </dgm:pt>
    <dgm:pt modelId="{96C6F2E3-4185-4410-A41E-FF5BD100C894}" type="pres">
      <dgm:prSet presAssocID="{EAC47600-0605-40A1-8676-A0878F64B9B2}" presName="root" presStyleCnt="0">
        <dgm:presLayoutVars>
          <dgm:dir/>
          <dgm:resizeHandles val="exact"/>
        </dgm:presLayoutVars>
      </dgm:prSet>
      <dgm:spPr/>
    </dgm:pt>
    <dgm:pt modelId="{AE58EF34-9B46-4552-AC44-49506D984A6B}" type="pres">
      <dgm:prSet presAssocID="{36044D2F-41A7-4CA6-8A0F-AE30D7523A8A}" presName="compNode" presStyleCnt="0"/>
      <dgm:spPr/>
    </dgm:pt>
    <dgm:pt modelId="{2E7E38AC-EA4D-491A-9EAD-80C55B93D258}" type="pres">
      <dgm:prSet presAssocID="{36044D2F-41A7-4CA6-8A0F-AE30D7523A8A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4F27F1F-8C3A-436B-BAC2-51DE5EEE6CBF}" type="pres">
      <dgm:prSet presAssocID="{36044D2F-41A7-4CA6-8A0F-AE30D7523A8A}" presName="iconSpace" presStyleCnt="0"/>
      <dgm:spPr/>
    </dgm:pt>
    <dgm:pt modelId="{069585F3-1CBD-4176-810F-C040A18C0790}" type="pres">
      <dgm:prSet presAssocID="{36044D2F-41A7-4CA6-8A0F-AE30D7523A8A}" presName="parTx" presStyleLbl="revTx" presStyleIdx="0" presStyleCnt="12">
        <dgm:presLayoutVars>
          <dgm:chMax val="0"/>
          <dgm:chPref val="0"/>
        </dgm:presLayoutVars>
      </dgm:prSet>
      <dgm:spPr/>
    </dgm:pt>
    <dgm:pt modelId="{2F86862E-B5BD-4B93-AA1C-F36AAADF786A}" type="pres">
      <dgm:prSet presAssocID="{36044D2F-41A7-4CA6-8A0F-AE30D7523A8A}" presName="txSpace" presStyleCnt="0"/>
      <dgm:spPr/>
    </dgm:pt>
    <dgm:pt modelId="{5007A8B0-83C5-4A6C-B5CA-569172A17D7B}" type="pres">
      <dgm:prSet presAssocID="{36044D2F-41A7-4CA6-8A0F-AE30D7523A8A}" presName="desTx" presStyleLbl="revTx" presStyleIdx="1" presStyleCnt="12">
        <dgm:presLayoutVars/>
      </dgm:prSet>
      <dgm:spPr/>
    </dgm:pt>
    <dgm:pt modelId="{E7CC6D59-0488-4968-9425-929FF1968865}" type="pres">
      <dgm:prSet presAssocID="{4BBEA8EC-63A5-4EA2-BB64-3505300C01A0}" presName="sibTrans" presStyleCnt="0"/>
      <dgm:spPr/>
    </dgm:pt>
    <dgm:pt modelId="{A6748F8B-EE7E-47B4-BFF8-026B43A9A48D}" type="pres">
      <dgm:prSet presAssocID="{BE8F1689-3694-4805-BD1D-A70818803D50}" presName="compNode" presStyleCnt="0"/>
      <dgm:spPr/>
    </dgm:pt>
    <dgm:pt modelId="{CE8E9C4B-EE88-48E3-B480-C5DD3BDF05C2}" type="pres">
      <dgm:prSet presAssocID="{BE8F1689-3694-4805-BD1D-A70818803D50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363BA64C-EA4D-4D9C-8801-24D28444CADE}" type="pres">
      <dgm:prSet presAssocID="{BE8F1689-3694-4805-BD1D-A70818803D50}" presName="iconSpace" presStyleCnt="0"/>
      <dgm:spPr/>
    </dgm:pt>
    <dgm:pt modelId="{D9580A65-59CD-415B-A548-ACE9EC4F2530}" type="pres">
      <dgm:prSet presAssocID="{BE8F1689-3694-4805-BD1D-A70818803D50}" presName="parTx" presStyleLbl="revTx" presStyleIdx="2" presStyleCnt="12">
        <dgm:presLayoutVars>
          <dgm:chMax val="0"/>
          <dgm:chPref val="0"/>
        </dgm:presLayoutVars>
      </dgm:prSet>
      <dgm:spPr/>
    </dgm:pt>
    <dgm:pt modelId="{5679FFA8-700C-4E91-AE46-21C60BD1EF6A}" type="pres">
      <dgm:prSet presAssocID="{BE8F1689-3694-4805-BD1D-A70818803D50}" presName="txSpace" presStyleCnt="0"/>
      <dgm:spPr/>
    </dgm:pt>
    <dgm:pt modelId="{ED5677C1-9974-4E2F-95CD-133C8136FCDA}" type="pres">
      <dgm:prSet presAssocID="{BE8F1689-3694-4805-BD1D-A70818803D50}" presName="desTx" presStyleLbl="revTx" presStyleIdx="3" presStyleCnt="12">
        <dgm:presLayoutVars/>
      </dgm:prSet>
      <dgm:spPr/>
    </dgm:pt>
    <dgm:pt modelId="{F53965CC-D9C7-46C2-9265-E03327C81611}" type="pres">
      <dgm:prSet presAssocID="{B798B73F-14E6-4DBD-B0F7-241D22784152}" presName="sibTrans" presStyleCnt="0"/>
      <dgm:spPr/>
    </dgm:pt>
    <dgm:pt modelId="{E72E141C-9404-4BA7-AD40-3298940E3D74}" type="pres">
      <dgm:prSet presAssocID="{DAC29DBE-E515-41C1-8BD1-7931F4D4887F}" presName="compNode" presStyleCnt="0"/>
      <dgm:spPr/>
    </dgm:pt>
    <dgm:pt modelId="{BE0F9D1D-3B63-4BCD-B132-E014ACB0D2F5}" type="pres">
      <dgm:prSet presAssocID="{DAC29DBE-E515-41C1-8BD1-7931F4D4887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630834B3-6155-450B-BD07-0F107B45084E}" type="pres">
      <dgm:prSet presAssocID="{DAC29DBE-E515-41C1-8BD1-7931F4D4887F}" presName="iconSpace" presStyleCnt="0"/>
      <dgm:spPr/>
    </dgm:pt>
    <dgm:pt modelId="{A81789B7-49A8-4252-9948-F1AEC80BCD6C}" type="pres">
      <dgm:prSet presAssocID="{DAC29DBE-E515-41C1-8BD1-7931F4D4887F}" presName="parTx" presStyleLbl="revTx" presStyleIdx="4" presStyleCnt="12">
        <dgm:presLayoutVars>
          <dgm:chMax val="0"/>
          <dgm:chPref val="0"/>
        </dgm:presLayoutVars>
      </dgm:prSet>
      <dgm:spPr/>
    </dgm:pt>
    <dgm:pt modelId="{B38E8052-9801-401D-A7D5-13361333DA1E}" type="pres">
      <dgm:prSet presAssocID="{DAC29DBE-E515-41C1-8BD1-7931F4D4887F}" presName="txSpace" presStyleCnt="0"/>
      <dgm:spPr/>
    </dgm:pt>
    <dgm:pt modelId="{228C4431-93AB-4B91-87DB-0671E990FA9A}" type="pres">
      <dgm:prSet presAssocID="{DAC29DBE-E515-41C1-8BD1-7931F4D4887F}" presName="desTx" presStyleLbl="revTx" presStyleIdx="5" presStyleCnt="12">
        <dgm:presLayoutVars/>
      </dgm:prSet>
      <dgm:spPr/>
    </dgm:pt>
    <dgm:pt modelId="{F2C5392C-54C4-4138-9371-41EE96F151BC}" type="pres">
      <dgm:prSet presAssocID="{C6865D31-40BD-4319-8C91-D955FBFFE113}" presName="sibTrans" presStyleCnt="0"/>
      <dgm:spPr/>
    </dgm:pt>
    <dgm:pt modelId="{DB6B12AE-C6DD-4B27-8BE0-C2AD6A1FB04F}" type="pres">
      <dgm:prSet presAssocID="{3C052A0B-7FEC-4227-9230-D95611966587}" presName="compNode" presStyleCnt="0"/>
      <dgm:spPr/>
    </dgm:pt>
    <dgm:pt modelId="{8BF8F19D-B56F-4070-ADBC-FFB1F234A341}" type="pres">
      <dgm:prSet presAssocID="{3C052A0B-7FEC-4227-9230-D9561196658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7BB833AF-9472-44D6-81E7-A1EFAD8A4984}" type="pres">
      <dgm:prSet presAssocID="{3C052A0B-7FEC-4227-9230-D95611966587}" presName="iconSpace" presStyleCnt="0"/>
      <dgm:spPr/>
    </dgm:pt>
    <dgm:pt modelId="{6E0B3280-1F2B-47CB-9BB3-A0463159D2CD}" type="pres">
      <dgm:prSet presAssocID="{3C052A0B-7FEC-4227-9230-D95611966587}" presName="parTx" presStyleLbl="revTx" presStyleIdx="6" presStyleCnt="12">
        <dgm:presLayoutVars>
          <dgm:chMax val="0"/>
          <dgm:chPref val="0"/>
        </dgm:presLayoutVars>
      </dgm:prSet>
      <dgm:spPr/>
    </dgm:pt>
    <dgm:pt modelId="{B2E65BCB-57FF-4B3F-BB07-0D1220E30F5B}" type="pres">
      <dgm:prSet presAssocID="{3C052A0B-7FEC-4227-9230-D95611966587}" presName="txSpace" presStyleCnt="0"/>
      <dgm:spPr/>
    </dgm:pt>
    <dgm:pt modelId="{41CA5B71-E128-43D1-A9A3-23C1D87A3AF7}" type="pres">
      <dgm:prSet presAssocID="{3C052A0B-7FEC-4227-9230-D95611966587}" presName="desTx" presStyleLbl="revTx" presStyleIdx="7" presStyleCnt="12">
        <dgm:presLayoutVars/>
      </dgm:prSet>
      <dgm:spPr/>
    </dgm:pt>
    <dgm:pt modelId="{F361465E-B3A9-4E92-871A-8CAF11A2CFE3}" type="pres">
      <dgm:prSet presAssocID="{E1BBFFBC-2D7F-4F49-8F79-279781A321E7}" presName="sibTrans" presStyleCnt="0"/>
      <dgm:spPr/>
    </dgm:pt>
    <dgm:pt modelId="{55E83F50-E900-4E64-91A1-251EEDC14D85}" type="pres">
      <dgm:prSet presAssocID="{3543E4BE-79B0-40D7-84B4-5CE201C3C2DF}" presName="compNode" presStyleCnt="0"/>
      <dgm:spPr/>
    </dgm:pt>
    <dgm:pt modelId="{980E8B1C-5FB4-45AF-B945-1B3ADEA94132}" type="pres">
      <dgm:prSet presAssocID="{3543E4BE-79B0-40D7-84B4-5CE201C3C2DF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BE2E2F39-B30A-4625-8970-BFA9D7C01EAA}" type="pres">
      <dgm:prSet presAssocID="{3543E4BE-79B0-40D7-84B4-5CE201C3C2DF}" presName="iconSpace" presStyleCnt="0"/>
      <dgm:spPr/>
    </dgm:pt>
    <dgm:pt modelId="{3D666058-FAFC-4359-BDAC-151E261B97A5}" type="pres">
      <dgm:prSet presAssocID="{3543E4BE-79B0-40D7-84B4-5CE201C3C2DF}" presName="parTx" presStyleLbl="revTx" presStyleIdx="8" presStyleCnt="12">
        <dgm:presLayoutVars>
          <dgm:chMax val="0"/>
          <dgm:chPref val="0"/>
        </dgm:presLayoutVars>
      </dgm:prSet>
      <dgm:spPr/>
    </dgm:pt>
    <dgm:pt modelId="{BC1BD6F4-B5FF-40F7-B165-794A81C2235F}" type="pres">
      <dgm:prSet presAssocID="{3543E4BE-79B0-40D7-84B4-5CE201C3C2DF}" presName="txSpace" presStyleCnt="0"/>
      <dgm:spPr/>
    </dgm:pt>
    <dgm:pt modelId="{44C16603-BAA2-43D4-B192-D9B83E3F2024}" type="pres">
      <dgm:prSet presAssocID="{3543E4BE-79B0-40D7-84B4-5CE201C3C2DF}" presName="desTx" presStyleLbl="revTx" presStyleIdx="9" presStyleCnt="12">
        <dgm:presLayoutVars/>
      </dgm:prSet>
      <dgm:spPr/>
    </dgm:pt>
    <dgm:pt modelId="{4AEBD058-23ED-4DAE-AC28-7BBD3D189C55}" type="pres">
      <dgm:prSet presAssocID="{56F1A044-FCEC-405C-87D1-E84954F7675D}" presName="sibTrans" presStyleCnt="0"/>
      <dgm:spPr/>
    </dgm:pt>
    <dgm:pt modelId="{1DDCC0E8-A952-467D-B1A4-EFDCF269D628}" type="pres">
      <dgm:prSet presAssocID="{D6365B0E-33DC-4C6D-9668-ECAE521A3693}" presName="compNode" presStyleCnt="0"/>
      <dgm:spPr/>
    </dgm:pt>
    <dgm:pt modelId="{5456ACF6-64C3-48CF-AB43-21629A7DF44C}" type="pres">
      <dgm:prSet presAssocID="{D6365B0E-33DC-4C6D-9668-ECAE521A3693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5FF95937-36A3-4DFF-AF80-811878853649}" type="pres">
      <dgm:prSet presAssocID="{D6365B0E-33DC-4C6D-9668-ECAE521A3693}" presName="iconSpace" presStyleCnt="0"/>
      <dgm:spPr/>
    </dgm:pt>
    <dgm:pt modelId="{42EF5F37-4D9A-4290-BB92-209602231434}" type="pres">
      <dgm:prSet presAssocID="{D6365B0E-33DC-4C6D-9668-ECAE521A3693}" presName="parTx" presStyleLbl="revTx" presStyleIdx="10" presStyleCnt="12">
        <dgm:presLayoutVars>
          <dgm:chMax val="0"/>
          <dgm:chPref val="0"/>
        </dgm:presLayoutVars>
      </dgm:prSet>
      <dgm:spPr/>
    </dgm:pt>
    <dgm:pt modelId="{64C90232-2F07-46E2-9CC5-C549A46C83FE}" type="pres">
      <dgm:prSet presAssocID="{D6365B0E-33DC-4C6D-9668-ECAE521A3693}" presName="txSpace" presStyleCnt="0"/>
      <dgm:spPr/>
    </dgm:pt>
    <dgm:pt modelId="{4C8E97E6-4F20-4EF1-8B8F-54D5430F694E}" type="pres">
      <dgm:prSet presAssocID="{D6365B0E-33DC-4C6D-9668-ECAE521A3693}" presName="desTx" presStyleLbl="revTx" presStyleIdx="11" presStyleCnt="12">
        <dgm:presLayoutVars/>
      </dgm:prSet>
      <dgm:spPr/>
    </dgm:pt>
  </dgm:ptLst>
  <dgm:cxnLst>
    <dgm:cxn modelId="{5DAB210F-D80C-4171-A542-0EE4929F4952}" srcId="{EAC47600-0605-40A1-8676-A0878F64B9B2}" destId="{BE8F1689-3694-4805-BD1D-A70818803D50}" srcOrd="1" destOrd="0" parTransId="{983AF398-805E-4D2E-A7CB-8CABCA37B6AF}" sibTransId="{B798B73F-14E6-4DBD-B0F7-241D22784152}"/>
    <dgm:cxn modelId="{66D96811-A826-4E7A-BD9C-A46F02B40398}" type="presOf" srcId="{A24C5D1E-8FD5-455E-9030-CE5FF660B4C9}" destId="{41CA5B71-E128-43D1-A9A3-23C1D87A3AF7}" srcOrd="0" destOrd="0" presId="urn:microsoft.com/office/officeart/2018/2/layout/IconLabelDescriptionList"/>
    <dgm:cxn modelId="{01D87438-324C-466F-977A-6167D5918A11}" srcId="{EAC47600-0605-40A1-8676-A0878F64B9B2}" destId="{DAC29DBE-E515-41C1-8BD1-7931F4D4887F}" srcOrd="2" destOrd="0" parTransId="{EECCE8BA-231C-4BD9-AA2E-09FA88D107CB}" sibTransId="{C6865D31-40BD-4319-8C91-D955FBFFE113}"/>
    <dgm:cxn modelId="{4506C138-BE98-414E-9816-B7B204622DDC}" srcId="{BE8F1689-3694-4805-BD1D-A70818803D50}" destId="{7EDCF7FF-0906-40BE-8429-61CD62267A6A}" srcOrd="0" destOrd="0" parTransId="{966EA56E-1813-4AD9-906A-80D120724ED3}" sibTransId="{73DC6FFC-E7AA-4AA9-84F4-B12097D02546}"/>
    <dgm:cxn modelId="{DEB0E33A-8FCD-4213-BA7A-165149773E23}" type="presOf" srcId="{C7FFAE73-8E2F-4AF8-BA36-91B2051C7A9E}" destId="{4C8E97E6-4F20-4EF1-8B8F-54D5430F694E}" srcOrd="0" destOrd="0" presId="urn:microsoft.com/office/officeart/2018/2/layout/IconLabelDescriptionList"/>
    <dgm:cxn modelId="{1DB4BF3B-DC6F-47BE-B86A-EAD2694242C6}" type="presOf" srcId="{3543E4BE-79B0-40D7-84B4-5CE201C3C2DF}" destId="{3D666058-FAFC-4359-BDAC-151E261B97A5}" srcOrd="0" destOrd="0" presId="urn:microsoft.com/office/officeart/2018/2/layout/IconLabelDescriptionList"/>
    <dgm:cxn modelId="{4AE9B23D-9C29-4D04-A53F-FC5B6461D623}" type="presOf" srcId="{BE8F1689-3694-4805-BD1D-A70818803D50}" destId="{D9580A65-59CD-415B-A548-ACE9EC4F2530}" srcOrd="0" destOrd="0" presId="urn:microsoft.com/office/officeart/2018/2/layout/IconLabelDescriptionList"/>
    <dgm:cxn modelId="{B1125948-EA10-4490-A43C-DF11165CCFB7}" type="presOf" srcId="{3C052A0B-7FEC-4227-9230-D95611966587}" destId="{6E0B3280-1F2B-47CB-9BB3-A0463159D2CD}" srcOrd="0" destOrd="0" presId="urn:microsoft.com/office/officeart/2018/2/layout/IconLabelDescriptionList"/>
    <dgm:cxn modelId="{06FA844E-8470-431B-B891-7738BF408F67}" srcId="{3543E4BE-79B0-40D7-84B4-5CE201C3C2DF}" destId="{67167443-8C03-4BC7-A967-9D22A9A0512B}" srcOrd="0" destOrd="0" parTransId="{FF289902-A035-49B3-82F9-F9E9F96C4349}" sibTransId="{63834E0D-90A7-493A-900A-0970EC370B5C}"/>
    <dgm:cxn modelId="{61138475-100D-4C0C-A03F-CFBB75BC92C0}" type="presOf" srcId="{C7C70A37-D35A-4763-B84D-4E876B3927EF}" destId="{228C4431-93AB-4B91-87DB-0671E990FA9A}" srcOrd="0" destOrd="0" presId="urn:microsoft.com/office/officeart/2018/2/layout/IconLabelDescriptionList"/>
    <dgm:cxn modelId="{0E953C7E-01CA-40AA-B392-067DF6AEE69A}" srcId="{EAC47600-0605-40A1-8676-A0878F64B9B2}" destId="{3C052A0B-7FEC-4227-9230-D95611966587}" srcOrd="3" destOrd="0" parTransId="{8B926A97-6260-4C12-9B01-F0F26252D5BA}" sibTransId="{E1BBFFBC-2D7F-4F49-8F79-279781A321E7}"/>
    <dgm:cxn modelId="{26F0708A-C21D-4168-B550-A95BFBAC36EF}" srcId="{EAC47600-0605-40A1-8676-A0878F64B9B2}" destId="{36044D2F-41A7-4CA6-8A0F-AE30D7523A8A}" srcOrd="0" destOrd="0" parTransId="{413F5B95-A375-4AD5-AA7F-3654ACB4F423}" sibTransId="{4BBEA8EC-63A5-4EA2-BB64-3505300C01A0}"/>
    <dgm:cxn modelId="{CD67D695-D345-417B-B2C4-F4D7ECD245CE}" srcId="{EAC47600-0605-40A1-8676-A0878F64B9B2}" destId="{3543E4BE-79B0-40D7-84B4-5CE201C3C2DF}" srcOrd="4" destOrd="0" parTransId="{435B82CF-7B1C-414D-B020-CDDF2625F230}" sibTransId="{56F1A044-FCEC-405C-87D1-E84954F7675D}"/>
    <dgm:cxn modelId="{B5892396-6953-4A40-B550-F758882B5450}" type="presOf" srcId="{7EDCF7FF-0906-40BE-8429-61CD62267A6A}" destId="{ED5677C1-9974-4E2F-95CD-133C8136FCDA}" srcOrd="0" destOrd="0" presId="urn:microsoft.com/office/officeart/2018/2/layout/IconLabelDescriptionList"/>
    <dgm:cxn modelId="{1F857298-9C83-4BE8-84E1-E578D59C677C}" type="presOf" srcId="{D6365B0E-33DC-4C6D-9668-ECAE521A3693}" destId="{42EF5F37-4D9A-4290-BB92-209602231434}" srcOrd="0" destOrd="0" presId="urn:microsoft.com/office/officeart/2018/2/layout/IconLabelDescriptionList"/>
    <dgm:cxn modelId="{502A36B3-F650-4B40-AF48-FBBAA576F7E0}" type="presOf" srcId="{B606DA18-A8A4-40D3-A6D3-E4E5FFB75680}" destId="{5007A8B0-83C5-4A6C-B5CA-569172A17D7B}" srcOrd="0" destOrd="0" presId="urn:microsoft.com/office/officeart/2018/2/layout/IconLabelDescriptionList"/>
    <dgm:cxn modelId="{6A3B1CBD-65BC-4F13-9CF6-77E427A283F5}" type="presOf" srcId="{DAC29DBE-E515-41C1-8BD1-7931F4D4887F}" destId="{A81789B7-49A8-4252-9948-F1AEC80BCD6C}" srcOrd="0" destOrd="0" presId="urn:microsoft.com/office/officeart/2018/2/layout/IconLabelDescriptionList"/>
    <dgm:cxn modelId="{F9523EBE-9EFD-4AD4-8210-7CD757238E4A}" srcId="{36044D2F-41A7-4CA6-8A0F-AE30D7523A8A}" destId="{B606DA18-A8A4-40D3-A6D3-E4E5FFB75680}" srcOrd="0" destOrd="0" parTransId="{E35635C1-9532-4282-BA4B-D23F5FB573D7}" sibTransId="{A1C7BF7B-31F7-4732-8D78-050B4435C49E}"/>
    <dgm:cxn modelId="{CD441FC1-8E3A-4C64-9E8A-DB326A0D22A8}" type="presOf" srcId="{EAC47600-0605-40A1-8676-A0878F64B9B2}" destId="{96C6F2E3-4185-4410-A41E-FF5BD100C894}" srcOrd="0" destOrd="0" presId="urn:microsoft.com/office/officeart/2018/2/layout/IconLabelDescriptionList"/>
    <dgm:cxn modelId="{796EA9C9-34D6-42E7-8BC9-A93CCEDAE984}" type="presOf" srcId="{36044D2F-41A7-4CA6-8A0F-AE30D7523A8A}" destId="{069585F3-1CBD-4176-810F-C040A18C0790}" srcOrd="0" destOrd="0" presId="urn:microsoft.com/office/officeart/2018/2/layout/IconLabelDescriptionList"/>
    <dgm:cxn modelId="{24421BCC-67E9-47CF-B69F-3672FD751572}" srcId="{3C052A0B-7FEC-4227-9230-D95611966587}" destId="{A24C5D1E-8FD5-455E-9030-CE5FF660B4C9}" srcOrd="0" destOrd="0" parTransId="{E2A8AD5B-CEDD-4A1C-A3B8-F6A21F6B41D0}" sibTransId="{A3815A42-509C-4A92-AB14-5EF62991C1D6}"/>
    <dgm:cxn modelId="{337BBACD-52DC-4B64-9AFE-827E03394642}" srcId="{D6365B0E-33DC-4C6D-9668-ECAE521A3693}" destId="{C7FFAE73-8E2F-4AF8-BA36-91B2051C7A9E}" srcOrd="0" destOrd="0" parTransId="{40584093-8360-4361-ADA3-FF611B01465D}" sibTransId="{635DCB5D-E243-47D7-93F0-BBA164CDC76F}"/>
    <dgm:cxn modelId="{091BD3DE-A5BC-4AB7-9F7A-D1D9B1C05A19}" srcId="{DAC29DBE-E515-41C1-8BD1-7931F4D4887F}" destId="{C7C70A37-D35A-4763-B84D-4E876B3927EF}" srcOrd="0" destOrd="0" parTransId="{E951AAD1-5C21-4150-9DD4-C7CC5FD80BB2}" sibTransId="{87DFC93E-1EB7-4EA6-A3BD-6FB37105DB81}"/>
    <dgm:cxn modelId="{09596BE1-1E80-4304-9145-F640F1C7AD87}" type="presOf" srcId="{67167443-8C03-4BC7-A967-9D22A9A0512B}" destId="{44C16603-BAA2-43D4-B192-D9B83E3F2024}" srcOrd="0" destOrd="0" presId="urn:microsoft.com/office/officeart/2018/2/layout/IconLabelDescriptionList"/>
    <dgm:cxn modelId="{88FF36F9-45A3-4021-8018-6A87EEC9E663}" srcId="{EAC47600-0605-40A1-8676-A0878F64B9B2}" destId="{D6365B0E-33DC-4C6D-9668-ECAE521A3693}" srcOrd="5" destOrd="0" parTransId="{D78AECC2-C94F-4CE1-AE35-3BFC490EB9CA}" sibTransId="{C7D6D937-EAC4-4960-8019-FA61DB6C72E5}"/>
    <dgm:cxn modelId="{160A4533-08EB-4F53-B010-67E38C9E67E3}" type="presParOf" srcId="{96C6F2E3-4185-4410-A41E-FF5BD100C894}" destId="{AE58EF34-9B46-4552-AC44-49506D984A6B}" srcOrd="0" destOrd="0" presId="urn:microsoft.com/office/officeart/2018/2/layout/IconLabelDescriptionList"/>
    <dgm:cxn modelId="{A6EA8DDC-FBF1-4064-B194-AE43F1237D1C}" type="presParOf" srcId="{AE58EF34-9B46-4552-AC44-49506D984A6B}" destId="{2E7E38AC-EA4D-491A-9EAD-80C55B93D258}" srcOrd="0" destOrd="0" presId="urn:microsoft.com/office/officeart/2018/2/layout/IconLabelDescriptionList"/>
    <dgm:cxn modelId="{D8FC28D8-6EC3-453B-9F91-A940CF329B36}" type="presParOf" srcId="{AE58EF34-9B46-4552-AC44-49506D984A6B}" destId="{34F27F1F-8C3A-436B-BAC2-51DE5EEE6CBF}" srcOrd="1" destOrd="0" presId="urn:microsoft.com/office/officeart/2018/2/layout/IconLabelDescriptionList"/>
    <dgm:cxn modelId="{7023DD59-53D3-4B98-BC54-3B891CFEFB0E}" type="presParOf" srcId="{AE58EF34-9B46-4552-AC44-49506D984A6B}" destId="{069585F3-1CBD-4176-810F-C040A18C0790}" srcOrd="2" destOrd="0" presId="urn:microsoft.com/office/officeart/2018/2/layout/IconLabelDescriptionList"/>
    <dgm:cxn modelId="{C4231894-54B3-46D7-9BA0-CACF02974F61}" type="presParOf" srcId="{AE58EF34-9B46-4552-AC44-49506D984A6B}" destId="{2F86862E-B5BD-4B93-AA1C-F36AAADF786A}" srcOrd="3" destOrd="0" presId="urn:microsoft.com/office/officeart/2018/2/layout/IconLabelDescriptionList"/>
    <dgm:cxn modelId="{18494327-6EC5-4951-AAEA-8B1713DF1B48}" type="presParOf" srcId="{AE58EF34-9B46-4552-AC44-49506D984A6B}" destId="{5007A8B0-83C5-4A6C-B5CA-569172A17D7B}" srcOrd="4" destOrd="0" presId="urn:microsoft.com/office/officeart/2018/2/layout/IconLabelDescriptionList"/>
    <dgm:cxn modelId="{1D2D88C7-118F-4AEB-A356-5E77131A1478}" type="presParOf" srcId="{96C6F2E3-4185-4410-A41E-FF5BD100C894}" destId="{E7CC6D59-0488-4968-9425-929FF1968865}" srcOrd="1" destOrd="0" presId="urn:microsoft.com/office/officeart/2018/2/layout/IconLabelDescriptionList"/>
    <dgm:cxn modelId="{B6232872-F466-4FFF-9B42-5467DAF757CD}" type="presParOf" srcId="{96C6F2E3-4185-4410-A41E-FF5BD100C894}" destId="{A6748F8B-EE7E-47B4-BFF8-026B43A9A48D}" srcOrd="2" destOrd="0" presId="urn:microsoft.com/office/officeart/2018/2/layout/IconLabelDescriptionList"/>
    <dgm:cxn modelId="{F4E995EE-0E8C-4EDF-9BB0-8E993AC66CAB}" type="presParOf" srcId="{A6748F8B-EE7E-47B4-BFF8-026B43A9A48D}" destId="{CE8E9C4B-EE88-48E3-B480-C5DD3BDF05C2}" srcOrd="0" destOrd="0" presId="urn:microsoft.com/office/officeart/2018/2/layout/IconLabelDescriptionList"/>
    <dgm:cxn modelId="{9DDF53CC-20A2-4DDF-ACA9-8ED883C4D95F}" type="presParOf" srcId="{A6748F8B-EE7E-47B4-BFF8-026B43A9A48D}" destId="{363BA64C-EA4D-4D9C-8801-24D28444CADE}" srcOrd="1" destOrd="0" presId="urn:microsoft.com/office/officeart/2018/2/layout/IconLabelDescriptionList"/>
    <dgm:cxn modelId="{0013B50E-0AFD-4F17-8645-F75A73211F6C}" type="presParOf" srcId="{A6748F8B-EE7E-47B4-BFF8-026B43A9A48D}" destId="{D9580A65-59CD-415B-A548-ACE9EC4F2530}" srcOrd="2" destOrd="0" presId="urn:microsoft.com/office/officeart/2018/2/layout/IconLabelDescriptionList"/>
    <dgm:cxn modelId="{B7BABDEA-3A50-4248-81FF-01ADB64D911F}" type="presParOf" srcId="{A6748F8B-EE7E-47B4-BFF8-026B43A9A48D}" destId="{5679FFA8-700C-4E91-AE46-21C60BD1EF6A}" srcOrd="3" destOrd="0" presId="urn:microsoft.com/office/officeart/2018/2/layout/IconLabelDescriptionList"/>
    <dgm:cxn modelId="{D9946262-6A86-4A0B-94E5-AD7BF693516C}" type="presParOf" srcId="{A6748F8B-EE7E-47B4-BFF8-026B43A9A48D}" destId="{ED5677C1-9974-4E2F-95CD-133C8136FCDA}" srcOrd="4" destOrd="0" presId="urn:microsoft.com/office/officeart/2018/2/layout/IconLabelDescriptionList"/>
    <dgm:cxn modelId="{59DB7093-576F-4AB9-913B-4092B507D629}" type="presParOf" srcId="{96C6F2E3-4185-4410-A41E-FF5BD100C894}" destId="{F53965CC-D9C7-46C2-9265-E03327C81611}" srcOrd="3" destOrd="0" presId="urn:microsoft.com/office/officeart/2018/2/layout/IconLabelDescriptionList"/>
    <dgm:cxn modelId="{72BD7EA4-FC3E-4563-B3E2-F01D33569FAE}" type="presParOf" srcId="{96C6F2E3-4185-4410-A41E-FF5BD100C894}" destId="{E72E141C-9404-4BA7-AD40-3298940E3D74}" srcOrd="4" destOrd="0" presId="urn:microsoft.com/office/officeart/2018/2/layout/IconLabelDescriptionList"/>
    <dgm:cxn modelId="{B574B8EB-EDEC-49D4-A9E6-9BD5601ECDB4}" type="presParOf" srcId="{E72E141C-9404-4BA7-AD40-3298940E3D74}" destId="{BE0F9D1D-3B63-4BCD-B132-E014ACB0D2F5}" srcOrd="0" destOrd="0" presId="urn:microsoft.com/office/officeart/2018/2/layout/IconLabelDescriptionList"/>
    <dgm:cxn modelId="{662908E7-7748-4696-BA8B-730BA3EF3035}" type="presParOf" srcId="{E72E141C-9404-4BA7-AD40-3298940E3D74}" destId="{630834B3-6155-450B-BD07-0F107B45084E}" srcOrd="1" destOrd="0" presId="urn:microsoft.com/office/officeart/2018/2/layout/IconLabelDescriptionList"/>
    <dgm:cxn modelId="{B142AD65-5D36-42BE-963A-E381DA3C1A2B}" type="presParOf" srcId="{E72E141C-9404-4BA7-AD40-3298940E3D74}" destId="{A81789B7-49A8-4252-9948-F1AEC80BCD6C}" srcOrd="2" destOrd="0" presId="urn:microsoft.com/office/officeart/2018/2/layout/IconLabelDescriptionList"/>
    <dgm:cxn modelId="{66168C72-33AF-4853-8BA3-964D865A79FF}" type="presParOf" srcId="{E72E141C-9404-4BA7-AD40-3298940E3D74}" destId="{B38E8052-9801-401D-A7D5-13361333DA1E}" srcOrd="3" destOrd="0" presId="urn:microsoft.com/office/officeart/2018/2/layout/IconLabelDescriptionList"/>
    <dgm:cxn modelId="{D2EEB25E-1D7C-42FD-BDE8-66A9E06FA509}" type="presParOf" srcId="{E72E141C-9404-4BA7-AD40-3298940E3D74}" destId="{228C4431-93AB-4B91-87DB-0671E990FA9A}" srcOrd="4" destOrd="0" presId="urn:microsoft.com/office/officeart/2018/2/layout/IconLabelDescriptionList"/>
    <dgm:cxn modelId="{9803662D-FCAC-4794-AC5A-FA0CFF8E4884}" type="presParOf" srcId="{96C6F2E3-4185-4410-A41E-FF5BD100C894}" destId="{F2C5392C-54C4-4138-9371-41EE96F151BC}" srcOrd="5" destOrd="0" presId="urn:microsoft.com/office/officeart/2018/2/layout/IconLabelDescriptionList"/>
    <dgm:cxn modelId="{5F91FE7B-F87D-4CE1-8E1C-77355AC2455C}" type="presParOf" srcId="{96C6F2E3-4185-4410-A41E-FF5BD100C894}" destId="{DB6B12AE-C6DD-4B27-8BE0-C2AD6A1FB04F}" srcOrd="6" destOrd="0" presId="urn:microsoft.com/office/officeart/2018/2/layout/IconLabelDescriptionList"/>
    <dgm:cxn modelId="{DF69CE89-D52A-4F05-90AB-AC1CF180981C}" type="presParOf" srcId="{DB6B12AE-C6DD-4B27-8BE0-C2AD6A1FB04F}" destId="{8BF8F19D-B56F-4070-ADBC-FFB1F234A341}" srcOrd="0" destOrd="0" presId="urn:microsoft.com/office/officeart/2018/2/layout/IconLabelDescriptionList"/>
    <dgm:cxn modelId="{41B27356-68FA-4C9E-A2F1-7ED34BC0B373}" type="presParOf" srcId="{DB6B12AE-C6DD-4B27-8BE0-C2AD6A1FB04F}" destId="{7BB833AF-9472-44D6-81E7-A1EFAD8A4984}" srcOrd="1" destOrd="0" presId="urn:microsoft.com/office/officeart/2018/2/layout/IconLabelDescriptionList"/>
    <dgm:cxn modelId="{1FD6D11F-677A-4B29-A4D7-6360B7A833E2}" type="presParOf" srcId="{DB6B12AE-C6DD-4B27-8BE0-C2AD6A1FB04F}" destId="{6E0B3280-1F2B-47CB-9BB3-A0463159D2CD}" srcOrd="2" destOrd="0" presId="urn:microsoft.com/office/officeart/2018/2/layout/IconLabelDescriptionList"/>
    <dgm:cxn modelId="{899DCF98-DE26-45B6-86A6-1114D3FCCBEA}" type="presParOf" srcId="{DB6B12AE-C6DD-4B27-8BE0-C2AD6A1FB04F}" destId="{B2E65BCB-57FF-4B3F-BB07-0D1220E30F5B}" srcOrd="3" destOrd="0" presId="urn:microsoft.com/office/officeart/2018/2/layout/IconLabelDescriptionList"/>
    <dgm:cxn modelId="{7122A97F-6C7D-4E82-BA98-CED4FEFF82A3}" type="presParOf" srcId="{DB6B12AE-C6DD-4B27-8BE0-C2AD6A1FB04F}" destId="{41CA5B71-E128-43D1-A9A3-23C1D87A3AF7}" srcOrd="4" destOrd="0" presId="urn:microsoft.com/office/officeart/2018/2/layout/IconLabelDescriptionList"/>
    <dgm:cxn modelId="{BCA1F7DE-FC9C-4189-8ECB-8239F623C62B}" type="presParOf" srcId="{96C6F2E3-4185-4410-A41E-FF5BD100C894}" destId="{F361465E-B3A9-4E92-871A-8CAF11A2CFE3}" srcOrd="7" destOrd="0" presId="urn:microsoft.com/office/officeart/2018/2/layout/IconLabelDescriptionList"/>
    <dgm:cxn modelId="{DFE93887-A5FD-46D5-A209-51ADCF55289B}" type="presParOf" srcId="{96C6F2E3-4185-4410-A41E-FF5BD100C894}" destId="{55E83F50-E900-4E64-91A1-251EEDC14D85}" srcOrd="8" destOrd="0" presId="urn:microsoft.com/office/officeart/2018/2/layout/IconLabelDescriptionList"/>
    <dgm:cxn modelId="{025A6E86-2984-4B64-BCB9-3C27C9D2FA6F}" type="presParOf" srcId="{55E83F50-E900-4E64-91A1-251EEDC14D85}" destId="{980E8B1C-5FB4-45AF-B945-1B3ADEA94132}" srcOrd="0" destOrd="0" presId="urn:microsoft.com/office/officeart/2018/2/layout/IconLabelDescriptionList"/>
    <dgm:cxn modelId="{13DE9A92-B8B4-4A5D-800E-9E03EC5E21A0}" type="presParOf" srcId="{55E83F50-E900-4E64-91A1-251EEDC14D85}" destId="{BE2E2F39-B30A-4625-8970-BFA9D7C01EAA}" srcOrd="1" destOrd="0" presId="urn:microsoft.com/office/officeart/2018/2/layout/IconLabelDescriptionList"/>
    <dgm:cxn modelId="{133CF70E-0BDE-46CD-BC83-EA1FB65582E6}" type="presParOf" srcId="{55E83F50-E900-4E64-91A1-251EEDC14D85}" destId="{3D666058-FAFC-4359-BDAC-151E261B97A5}" srcOrd="2" destOrd="0" presId="urn:microsoft.com/office/officeart/2018/2/layout/IconLabelDescriptionList"/>
    <dgm:cxn modelId="{7DC10C49-AD9A-42A0-AB4F-21F0DAD4ABC5}" type="presParOf" srcId="{55E83F50-E900-4E64-91A1-251EEDC14D85}" destId="{BC1BD6F4-B5FF-40F7-B165-794A81C2235F}" srcOrd="3" destOrd="0" presId="urn:microsoft.com/office/officeart/2018/2/layout/IconLabelDescriptionList"/>
    <dgm:cxn modelId="{799A7BD5-81F0-4B9B-8AB6-5552A4E38E27}" type="presParOf" srcId="{55E83F50-E900-4E64-91A1-251EEDC14D85}" destId="{44C16603-BAA2-43D4-B192-D9B83E3F2024}" srcOrd="4" destOrd="0" presId="urn:microsoft.com/office/officeart/2018/2/layout/IconLabelDescriptionList"/>
    <dgm:cxn modelId="{21CB8E32-4BBE-4962-9976-12EAC6F6D158}" type="presParOf" srcId="{96C6F2E3-4185-4410-A41E-FF5BD100C894}" destId="{4AEBD058-23ED-4DAE-AC28-7BBD3D189C55}" srcOrd="9" destOrd="0" presId="urn:microsoft.com/office/officeart/2018/2/layout/IconLabelDescriptionList"/>
    <dgm:cxn modelId="{1E368B0C-4EF8-4667-8F02-9CFAE6AB441F}" type="presParOf" srcId="{96C6F2E3-4185-4410-A41E-FF5BD100C894}" destId="{1DDCC0E8-A952-467D-B1A4-EFDCF269D628}" srcOrd="10" destOrd="0" presId="urn:microsoft.com/office/officeart/2018/2/layout/IconLabelDescriptionList"/>
    <dgm:cxn modelId="{E73C48A9-FE26-4520-A9B9-070A18A0BF23}" type="presParOf" srcId="{1DDCC0E8-A952-467D-B1A4-EFDCF269D628}" destId="{5456ACF6-64C3-48CF-AB43-21629A7DF44C}" srcOrd="0" destOrd="0" presId="urn:microsoft.com/office/officeart/2018/2/layout/IconLabelDescriptionList"/>
    <dgm:cxn modelId="{E0CD0B6B-35B1-47D8-B37C-BBFB96EAAEDF}" type="presParOf" srcId="{1DDCC0E8-A952-467D-B1A4-EFDCF269D628}" destId="{5FF95937-36A3-4DFF-AF80-811878853649}" srcOrd="1" destOrd="0" presId="urn:microsoft.com/office/officeart/2018/2/layout/IconLabelDescriptionList"/>
    <dgm:cxn modelId="{EA0FCA33-B889-4588-9F9C-637F39A41BC7}" type="presParOf" srcId="{1DDCC0E8-A952-467D-B1A4-EFDCF269D628}" destId="{42EF5F37-4D9A-4290-BB92-209602231434}" srcOrd="2" destOrd="0" presId="urn:microsoft.com/office/officeart/2018/2/layout/IconLabelDescriptionList"/>
    <dgm:cxn modelId="{546E956E-7DA0-462D-828B-BF9D6DC4B18C}" type="presParOf" srcId="{1DDCC0E8-A952-467D-B1A4-EFDCF269D628}" destId="{64C90232-2F07-46E2-9CC5-C549A46C83FE}" srcOrd="3" destOrd="0" presId="urn:microsoft.com/office/officeart/2018/2/layout/IconLabelDescriptionList"/>
    <dgm:cxn modelId="{A5EF04D2-7736-4328-9DF5-3CF00D7A5687}" type="presParOf" srcId="{1DDCC0E8-A952-467D-B1A4-EFDCF269D628}" destId="{4C8E97E6-4F20-4EF1-8B8F-54D5430F694E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446DF8-480F-4047-9CBC-42046C392E23}">
      <dsp:nvSpPr>
        <dsp:cNvPr id="0" name=""/>
        <dsp:cNvSpPr/>
      </dsp:nvSpPr>
      <dsp:spPr>
        <a:xfrm>
          <a:off x="478527" y="581483"/>
          <a:ext cx="513105" cy="51310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1CFADD-0D6D-45BF-B730-A00EA304C6EA}">
      <dsp:nvSpPr>
        <dsp:cNvPr id="0" name=""/>
        <dsp:cNvSpPr/>
      </dsp:nvSpPr>
      <dsp:spPr>
        <a:xfrm>
          <a:off x="2072" y="1220061"/>
          <a:ext cx="1466015" cy="439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>
              <a:latin typeface="Aptos" panose="020B0004020202020204" pitchFamily="34" charset="0"/>
            </a:rPr>
            <a:t>Introduction to ConnectZ:</a:t>
          </a:r>
          <a:endParaRPr lang="en-US" sz="1400" kern="1200">
            <a:latin typeface="Aptos" panose="020B0004020202020204" pitchFamily="34" charset="0"/>
          </a:endParaRPr>
        </a:p>
      </dsp:txBody>
      <dsp:txXfrm>
        <a:off x="2072" y="1220061"/>
        <a:ext cx="1466015" cy="439804"/>
      </dsp:txXfrm>
    </dsp:sp>
    <dsp:sp modelId="{2528748A-1AA6-4FA8-AF82-468A1B708EF9}">
      <dsp:nvSpPr>
        <dsp:cNvPr id="0" name=""/>
        <dsp:cNvSpPr/>
      </dsp:nvSpPr>
      <dsp:spPr>
        <a:xfrm>
          <a:off x="2072" y="1718225"/>
          <a:ext cx="1466015" cy="17812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Aptos" panose="020B0004020202020204" pitchFamily="34" charset="0"/>
            </a:rPr>
            <a:t>A strategic board game inspired by the classic Connect Four.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>
              <a:latin typeface="Aptos" panose="020B0004020202020204" pitchFamily="34" charset="0"/>
            </a:rPr>
            <a:t>Played on a 10x10 grid aiming to align 5 consecutive pieces.</a:t>
          </a:r>
        </a:p>
      </dsp:txBody>
      <dsp:txXfrm>
        <a:off x="2072" y="1718225"/>
        <a:ext cx="1466015" cy="1781225"/>
      </dsp:txXfrm>
    </dsp:sp>
    <dsp:sp modelId="{DE483D96-BD2C-4DE9-8EF2-6D3C133BAE7B}">
      <dsp:nvSpPr>
        <dsp:cNvPr id="0" name=""/>
        <dsp:cNvSpPr/>
      </dsp:nvSpPr>
      <dsp:spPr>
        <a:xfrm>
          <a:off x="2201096" y="581483"/>
          <a:ext cx="513105" cy="51310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3909FE-8A68-481B-B65C-97090D4462FC}">
      <dsp:nvSpPr>
        <dsp:cNvPr id="0" name=""/>
        <dsp:cNvSpPr/>
      </dsp:nvSpPr>
      <dsp:spPr>
        <a:xfrm>
          <a:off x="1724641" y="1220061"/>
          <a:ext cx="1466015" cy="439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>
              <a:latin typeface="Aptos" panose="020B0004020202020204" pitchFamily="34" charset="0"/>
            </a:rPr>
            <a:t>Unique Features:</a:t>
          </a:r>
          <a:endParaRPr lang="en-US" sz="1400" kern="1200">
            <a:latin typeface="Aptos" panose="020B0004020202020204" pitchFamily="34" charset="0"/>
          </a:endParaRPr>
        </a:p>
      </dsp:txBody>
      <dsp:txXfrm>
        <a:off x="1724641" y="1220061"/>
        <a:ext cx="1466015" cy="439804"/>
      </dsp:txXfrm>
    </dsp:sp>
    <dsp:sp modelId="{D99BF2B3-E7DB-40D9-A510-54D525C8D17E}">
      <dsp:nvSpPr>
        <dsp:cNvPr id="0" name=""/>
        <dsp:cNvSpPr/>
      </dsp:nvSpPr>
      <dsp:spPr>
        <a:xfrm>
          <a:off x="1724641" y="1718225"/>
          <a:ext cx="1466015" cy="17812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latin typeface="Aptos" panose="020B0004020202020204" pitchFamily="34" charset="0"/>
            </a:rPr>
            <a:t>Power Moves:</a:t>
          </a:r>
          <a:r>
            <a:rPr lang="en-US" sz="1100" kern="1200" dirty="0">
              <a:latin typeface="Aptos" panose="020B0004020202020204" pitchFamily="34" charset="0"/>
            </a:rPr>
            <a:t> Each player has 3 opportunities to remove an opponent's piece.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latin typeface="Aptos" panose="020B0004020202020204" pitchFamily="34" charset="0"/>
            </a:rPr>
            <a:t>Block Moves:</a:t>
          </a:r>
          <a:r>
            <a:rPr lang="en-US" sz="1100" kern="1200" dirty="0">
              <a:latin typeface="Aptos" panose="020B0004020202020204" pitchFamily="34" charset="0"/>
            </a:rPr>
            <a:t> Each player can block a cell once, preventing the opponent from placing there and earning an additional move.</a:t>
          </a:r>
        </a:p>
      </dsp:txBody>
      <dsp:txXfrm>
        <a:off x="1724641" y="1718225"/>
        <a:ext cx="1466015" cy="1781225"/>
      </dsp:txXfrm>
    </dsp:sp>
    <dsp:sp modelId="{F38C1EA2-C63D-4B7D-99D6-5557C2F92ED3}">
      <dsp:nvSpPr>
        <dsp:cNvPr id="0" name=""/>
        <dsp:cNvSpPr/>
      </dsp:nvSpPr>
      <dsp:spPr>
        <a:xfrm>
          <a:off x="3923664" y="581483"/>
          <a:ext cx="513105" cy="51310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D5DF3B-FEB2-4DE6-AFFE-7501CCB747BA}">
      <dsp:nvSpPr>
        <dsp:cNvPr id="0" name=""/>
        <dsp:cNvSpPr/>
      </dsp:nvSpPr>
      <dsp:spPr>
        <a:xfrm>
          <a:off x="3447209" y="1220061"/>
          <a:ext cx="1466015" cy="439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 dirty="0">
              <a:latin typeface="Aptos" panose="020B0004020202020204" pitchFamily="34" charset="0"/>
            </a:rPr>
            <a:t>AI Integration:</a:t>
          </a:r>
          <a:endParaRPr lang="en-US" sz="1400" kern="1200" dirty="0">
            <a:latin typeface="Aptos" panose="020B0004020202020204" pitchFamily="34" charset="0"/>
          </a:endParaRPr>
        </a:p>
      </dsp:txBody>
      <dsp:txXfrm>
        <a:off x="3447209" y="1220061"/>
        <a:ext cx="1466015" cy="439804"/>
      </dsp:txXfrm>
    </dsp:sp>
    <dsp:sp modelId="{F58E8524-8D87-48E1-9EE3-C27737837577}">
      <dsp:nvSpPr>
        <dsp:cNvPr id="0" name=""/>
        <dsp:cNvSpPr/>
      </dsp:nvSpPr>
      <dsp:spPr>
        <a:xfrm>
          <a:off x="3447209" y="1718225"/>
          <a:ext cx="1466015" cy="17812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Aptos" panose="020B0004020202020204" pitchFamily="34" charset="0"/>
            </a:rPr>
            <a:t>Utilizes </a:t>
          </a:r>
          <a:r>
            <a:rPr lang="en-US" sz="1100" b="1" kern="1200">
              <a:latin typeface="Aptos" panose="020B0004020202020204" pitchFamily="34" charset="0"/>
            </a:rPr>
            <a:t>Minimax Algorithm with Alpha-Beta Pruning</a:t>
          </a:r>
          <a:r>
            <a:rPr lang="en-US" sz="1100" kern="1200">
              <a:latin typeface="Aptos" panose="020B0004020202020204" pitchFamily="34" charset="0"/>
            </a:rPr>
            <a:t> for optimal decision-making.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ptos" panose="020B0004020202020204" pitchFamily="34" charset="0"/>
            </a:rPr>
            <a:t>Incorporates </a:t>
          </a:r>
          <a:r>
            <a:rPr lang="en-US" sz="1100" b="1" kern="1200" dirty="0">
              <a:latin typeface="Aptos" panose="020B0004020202020204" pitchFamily="34" charset="0"/>
            </a:rPr>
            <a:t>Heuristic Evaluation</a:t>
          </a:r>
          <a:r>
            <a:rPr lang="en-US" sz="1100" kern="1200" dirty="0">
              <a:latin typeface="Aptos" panose="020B0004020202020204" pitchFamily="34" charset="0"/>
            </a:rPr>
            <a:t> to assess board states efficiently.</a:t>
          </a:r>
        </a:p>
      </dsp:txBody>
      <dsp:txXfrm>
        <a:off x="3447209" y="1718225"/>
        <a:ext cx="1466015" cy="1781225"/>
      </dsp:txXfrm>
    </dsp:sp>
    <dsp:sp modelId="{F1138657-F151-415F-9653-3246CA462F02}">
      <dsp:nvSpPr>
        <dsp:cNvPr id="0" name=""/>
        <dsp:cNvSpPr/>
      </dsp:nvSpPr>
      <dsp:spPr>
        <a:xfrm>
          <a:off x="5646232" y="581483"/>
          <a:ext cx="513105" cy="51310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B7C77A-0343-485F-A3DB-A8256D545F13}">
      <dsp:nvSpPr>
        <dsp:cNvPr id="0" name=""/>
        <dsp:cNvSpPr/>
      </dsp:nvSpPr>
      <dsp:spPr>
        <a:xfrm>
          <a:off x="5169777" y="1220061"/>
          <a:ext cx="1466015" cy="439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 dirty="0">
              <a:latin typeface="Aptos" panose="020B0004020202020204" pitchFamily="34" charset="0"/>
            </a:rPr>
            <a:t>Technologies Used:</a:t>
          </a:r>
          <a:endParaRPr lang="en-US" sz="1400" kern="1200" dirty="0">
            <a:latin typeface="Aptos" panose="020B0004020202020204" pitchFamily="34" charset="0"/>
          </a:endParaRPr>
        </a:p>
      </dsp:txBody>
      <dsp:txXfrm>
        <a:off x="5169777" y="1220061"/>
        <a:ext cx="1466015" cy="439804"/>
      </dsp:txXfrm>
    </dsp:sp>
    <dsp:sp modelId="{0A5944A1-8144-4A8D-AD86-627A6CF84092}">
      <dsp:nvSpPr>
        <dsp:cNvPr id="0" name=""/>
        <dsp:cNvSpPr/>
      </dsp:nvSpPr>
      <dsp:spPr>
        <a:xfrm>
          <a:off x="5169777" y="1718225"/>
          <a:ext cx="1466015" cy="17812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latin typeface="Aptos" panose="020B0004020202020204" pitchFamily="34" charset="0"/>
            </a:rPr>
            <a:t>Programming Language:</a:t>
          </a:r>
          <a:r>
            <a:rPr lang="en-US" sz="1100" kern="1200">
              <a:latin typeface="Aptos" panose="020B0004020202020204" pitchFamily="34" charset="0"/>
            </a:rPr>
            <a:t> Python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latin typeface="Aptos" panose="020B0004020202020204" pitchFamily="34" charset="0"/>
            </a:rPr>
            <a:t>GUI Framework:</a:t>
          </a:r>
          <a:r>
            <a:rPr lang="en-US" sz="1100" kern="1200">
              <a:latin typeface="Aptos" panose="020B0004020202020204" pitchFamily="34" charset="0"/>
            </a:rPr>
            <a:t> Tkinter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latin typeface="Aptos" panose="020B0004020202020204" pitchFamily="34" charset="0"/>
            </a:rPr>
            <a:t>Libraries:</a:t>
          </a:r>
          <a:r>
            <a:rPr lang="en-US" sz="1100" kern="1200" dirty="0">
              <a:latin typeface="Aptos" panose="020B0004020202020204" pitchFamily="34" charset="0"/>
            </a:rPr>
            <a:t> NumPy for board management, threading for AI responsiveness.</a:t>
          </a:r>
        </a:p>
      </dsp:txBody>
      <dsp:txXfrm>
        <a:off x="5169777" y="1718225"/>
        <a:ext cx="1466015" cy="17812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919308-E7E8-4A5C-B949-C7E2780293BE}">
      <dsp:nvSpPr>
        <dsp:cNvPr id="0" name=""/>
        <dsp:cNvSpPr/>
      </dsp:nvSpPr>
      <dsp:spPr>
        <a:xfrm>
          <a:off x="684618" y="711404"/>
          <a:ext cx="736804" cy="7368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B572A9-EB67-470F-A522-5BA809F339BD}">
      <dsp:nvSpPr>
        <dsp:cNvPr id="0" name=""/>
        <dsp:cNvSpPr/>
      </dsp:nvSpPr>
      <dsp:spPr>
        <a:xfrm>
          <a:off x="442" y="1550391"/>
          <a:ext cx="2105156" cy="3157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1" kern="1200" dirty="0">
              <a:latin typeface="Aptos" panose="020B0004020202020204" pitchFamily="34" charset="0"/>
            </a:rPr>
            <a:t>Objective:</a:t>
          </a:r>
          <a:endParaRPr lang="en-US" sz="2000" kern="1200" dirty="0">
            <a:latin typeface="Aptos" panose="020B0004020202020204" pitchFamily="34" charset="0"/>
          </a:endParaRPr>
        </a:p>
      </dsp:txBody>
      <dsp:txXfrm>
        <a:off x="442" y="1550391"/>
        <a:ext cx="2105156" cy="315773"/>
      </dsp:txXfrm>
    </dsp:sp>
    <dsp:sp modelId="{1C549FFE-62BB-430F-8830-1089F99D0764}">
      <dsp:nvSpPr>
        <dsp:cNvPr id="0" name=""/>
        <dsp:cNvSpPr/>
      </dsp:nvSpPr>
      <dsp:spPr>
        <a:xfrm>
          <a:off x="442" y="1913691"/>
          <a:ext cx="2105156" cy="11740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Aptos" panose="020B0004020202020204" pitchFamily="34" charset="0"/>
            </a:rPr>
            <a:t>Align </a:t>
          </a:r>
          <a:r>
            <a:rPr lang="en-US" sz="1500" b="1" kern="1200" dirty="0">
              <a:latin typeface="Aptos" panose="020B0004020202020204" pitchFamily="34" charset="0"/>
            </a:rPr>
            <a:t>5 consecutive pieces</a:t>
          </a:r>
          <a:r>
            <a:rPr lang="en-US" sz="1500" kern="1200" dirty="0">
              <a:latin typeface="Aptos" panose="020B0004020202020204" pitchFamily="34" charset="0"/>
            </a:rPr>
            <a:t> horizontally, vertically, or diagonally to win.</a:t>
          </a:r>
        </a:p>
      </dsp:txBody>
      <dsp:txXfrm>
        <a:off x="442" y="1913691"/>
        <a:ext cx="2105156" cy="1174044"/>
      </dsp:txXfrm>
    </dsp:sp>
    <dsp:sp modelId="{9555E18F-7E26-448A-9D07-AACEF18B9944}">
      <dsp:nvSpPr>
        <dsp:cNvPr id="0" name=""/>
        <dsp:cNvSpPr/>
      </dsp:nvSpPr>
      <dsp:spPr>
        <a:xfrm>
          <a:off x="3158177" y="711404"/>
          <a:ext cx="736804" cy="7368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4017C0-9D46-4329-8106-D32D56CBBA0F}">
      <dsp:nvSpPr>
        <dsp:cNvPr id="0" name=""/>
        <dsp:cNvSpPr/>
      </dsp:nvSpPr>
      <dsp:spPr>
        <a:xfrm>
          <a:off x="2474001" y="1550391"/>
          <a:ext cx="2105156" cy="3157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1" kern="1200" dirty="0">
              <a:latin typeface="Aptos" panose="020B0004020202020204" pitchFamily="34" charset="0"/>
            </a:rPr>
            <a:t>Players:</a:t>
          </a:r>
          <a:endParaRPr lang="en-US" sz="2000" kern="1200" dirty="0">
            <a:latin typeface="Aptos" panose="020B0004020202020204" pitchFamily="34" charset="0"/>
          </a:endParaRPr>
        </a:p>
      </dsp:txBody>
      <dsp:txXfrm>
        <a:off x="2474001" y="1550391"/>
        <a:ext cx="2105156" cy="315773"/>
      </dsp:txXfrm>
    </dsp:sp>
    <dsp:sp modelId="{30359FD7-DAC7-4F08-A709-0DF867F60861}">
      <dsp:nvSpPr>
        <dsp:cNvPr id="0" name=""/>
        <dsp:cNvSpPr/>
      </dsp:nvSpPr>
      <dsp:spPr>
        <a:xfrm>
          <a:off x="2474001" y="1913691"/>
          <a:ext cx="2105156" cy="11740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latin typeface="Aptos" panose="020B0004020202020204" pitchFamily="34" charset="0"/>
            </a:rPr>
            <a:t>Human Player (X):</a:t>
          </a:r>
          <a:r>
            <a:rPr lang="en-US" sz="1500" kern="1200" dirty="0">
              <a:latin typeface="Aptos" panose="020B0004020202020204" pitchFamily="34" charset="0"/>
            </a:rPr>
            <a:t> Initiates the game.</a:t>
          </a:r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latin typeface="Aptos" panose="020B0004020202020204" pitchFamily="34" charset="0"/>
            </a:rPr>
            <a:t>AI Player (O):</a:t>
          </a:r>
          <a:r>
            <a:rPr lang="en-US" sz="1500" kern="1200" dirty="0">
              <a:latin typeface="Aptos" panose="020B0004020202020204" pitchFamily="34" charset="0"/>
            </a:rPr>
            <a:t> Responds to human moves.</a:t>
          </a:r>
        </a:p>
      </dsp:txBody>
      <dsp:txXfrm>
        <a:off x="2474001" y="1913691"/>
        <a:ext cx="2105156" cy="1174044"/>
      </dsp:txXfrm>
    </dsp:sp>
    <dsp:sp modelId="{30830CB4-6924-4C7D-8B55-266E7B91A085}">
      <dsp:nvSpPr>
        <dsp:cNvPr id="0" name=""/>
        <dsp:cNvSpPr/>
      </dsp:nvSpPr>
      <dsp:spPr>
        <a:xfrm>
          <a:off x="5631735" y="711404"/>
          <a:ext cx="736804" cy="7368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23A079-ED87-4AE7-9825-1BAE427E414C}">
      <dsp:nvSpPr>
        <dsp:cNvPr id="0" name=""/>
        <dsp:cNvSpPr/>
      </dsp:nvSpPr>
      <dsp:spPr>
        <a:xfrm>
          <a:off x="4947559" y="1550391"/>
          <a:ext cx="2105156" cy="3157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1" kern="1200" dirty="0">
              <a:latin typeface="Aptos" panose="020B0004020202020204" pitchFamily="34" charset="0"/>
            </a:rPr>
            <a:t>Turn Order:</a:t>
          </a:r>
          <a:endParaRPr lang="en-US" sz="2000" kern="1200" dirty="0">
            <a:latin typeface="Aptos" panose="020B0004020202020204" pitchFamily="34" charset="0"/>
          </a:endParaRPr>
        </a:p>
      </dsp:txBody>
      <dsp:txXfrm>
        <a:off x="4947559" y="1550391"/>
        <a:ext cx="2105156" cy="315773"/>
      </dsp:txXfrm>
    </dsp:sp>
    <dsp:sp modelId="{7681D631-BE5A-471B-BC68-21352ED086D4}">
      <dsp:nvSpPr>
        <dsp:cNvPr id="0" name=""/>
        <dsp:cNvSpPr/>
      </dsp:nvSpPr>
      <dsp:spPr>
        <a:xfrm>
          <a:off x="4947559" y="1913691"/>
          <a:ext cx="2105156" cy="11740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Aptos" panose="020B0004020202020204" pitchFamily="34" charset="0"/>
            </a:rPr>
            <a:t>Player X starts, followed by Player O (AI), alternating turns unless a block move grants an extra turn.</a:t>
          </a:r>
        </a:p>
      </dsp:txBody>
      <dsp:txXfrm>
        <a:off x="4947559" y="1913691"/>
        <a:ext cx="2105156" cy="11740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E69153-CCC8-4FB1-A6AB-D76823AD6E6D}">
      <dsp:nvSpPr>
        <dsp:cNvPr id="0" name=""/>
        <dsp:cNvSpPr/>
      </dsp:nvSpPr>
      <dsp:spPr>
        <a:xfrm>
          <a:off x="0" y="3569"/>
          <a:ext cx="10515593" cy="117512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2F8078-67F3-44B5-9B64-8FD7BD9BA6AF}">
      <dsp:nvSpPr>
        <dsp:cNvPr id="0" name=""/>
        <dsp:cNvSpPr/>
      </dsp:nvSpPr>
      <dsp:spPr>
        <a:xfrm>
          <a:off x="274207" y="341850"/>
          <a:ext cx="498558" cy="49855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5C54D3-D8D0-4BBE-805A-EDA42C76CB49}">
      <dsp:nvSpPr>
        <dsp:cNvPr id="0" name=""/>
        <dsp:cNvSpPr/>
      </dsp:nvSpPr>
      <dsp:spPr>
        <a:xfrm>
          <a:off x="1046973" y="137894"/>
          <a:ext cx="4732016" cy="906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35" tIns="95935" rIns="95935" bIns="9593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>
              <a:latin typeface="Aptos" panose="020B0004020202020204" pitchFamily="34" charset="0"/>
            </a:rPr>
            <a:t>Minimax with Alpha-Beta Pruning:</a:t>
          </a:r>
          <a:endParaRPr lang="en-US" sz="2200" kern="1200">
            <a:latin typeface="Aptos" panose="020B0004020202020204" pitchFamily="34" charset="0"/>
          </a:endParaRPr>
        </a:p>
      </dsp:txBody>
      <dsp:txXfrm>
        <a:off x="1046973" y="137894"/>
        <a:ext cx="4732016" cy="906470"/>
      </dsp:txXfrm>
    </dsp:sp>
    <dsp:sp modelId="{4982CD06-C279-44C5-8047-70E7EAD5AFBB}">
      <dsp:nvSpPr>
        <dsp:cNvPr id="0" name=""/>
        <dsp:cNvSpPr/>
      </dsp:nvSpPr>
      <dsp:spPr>
        <a:xfrm>
          <a:off x="5778990" y="137894"/>
          <a:ext cx="4735579" cy="906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35" tIns="95935" rIns="95935" bIns="95935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>
              <a:latin typeface="Aptos" panose="020B0004020202020204" pitchFamily="34" charset="0"/>
            </a:rPr>
            <a:t>Standard Minimax: </a:t>
          </a:r>
          <a:r>
            <a:rPr lang="en-US" sz="1100" b="1" i="1" kern="1200">
              <a:latin typeface="Aptos" panose="020B0004020202020204" pitchFamily="34" charset="0"/>
            </a:rPr>
            <a:t>O(b</a:t>
          </a:r>
          <a:r>
            <a:rPr lang="en-US" sz="1100" b="1" i="1" kern="1200" baseline="30000">
              <a:latin typeface="Aptos" panose="020B0004020202020204" pitchFamily="34" charset="0"/>
            </a:rPr>
            <a:t>d</a:t>
          </a:r>
          <a:r>
            <a:rPr lang="en-US" sz="1100" b="1" i="1" kern="1200">
              <a:latin typeface="Aptos" panose="020B0004020202020204" pitchFamily="34" charset="0"/>
            </a:rPr>
            <a:t>)</a:t>
          </a:r>
          <a:r>
            <a:rPr lang="en-US" sz="1100" b="0" kern="1200">
              <a:latin typeface="Aptos" panose="020B0004020202020204" pitchFamily="34" charset="0"/>
            </a:rPr>
            <a:t> complexity, where the branching factor and depth determine the number of potential moves to evaluate.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Aptos" panose="020B0004020202020204" pitchFamily="34" charset="0"/>
            </a:rPr>
            <a:t>Alpha-Beta Pruning: Reduces effective time complexity to </a:t>
          </a:r>
          <a:r>
            <a:rPr lang="en-US" sz="1100" b="1" i="1" kern="1200" dirty="0">
              <a:latin typeface="Aptos" panose="020B0004020202020204" pitchFamily="34" charset="0"/>
            </a:rPr>
            <a:t>O(b</a:t>
          </a:r>
          <a:r>
            <a:rPr lang="en-US" sz="1100" b="1" i="1" kern="1200" baseline="30000" dirty="0">
              <a:latin typeface="Aptos" panose="020B0004020202020204" pitchFamily="34" charset="0"/>
            </a:rPr>
            <a:t>(d/2)</a:t>
          </a:r>
          <a:r>
            <a:rPr lang="en-US" sz="1100" b="1" i="1" kern="1200" dirty="0">
              <a:latin typeface="Aptos" panose="020B0004020202020204" pitchFamily="34" charset="0"/>
            </a:rPr>
            <a:t>)</a:t>
          </a:r>
          <a:r>
            <a:rPr lang="en-US" sz="1100" b="0" kern="1200" dirty="0">
              <a:latin typeface="Aptos" panose="020B0004020202020204" pitchFamily="34" charset="0"/>
            </a:rPr>
            <a:t> in the best case, allowing for deeper searches without exponential time increases.</a:t>
          </a:r>
        </a:p>
      </dsp:txBody>
      <dsp:txXfrm>
        <a:off x="5778990" y="137894"/>
        <a:ext cx="4735579" cy="906470"/>
      </dsp:txXfrm>
    </dsp:sp>
    <dsp:sp modelId="{9AE75DE5-CD91-4D21-AA65-1195A919C406}">
      <dsp:nvSpPr>
        <dsp:cNvPr id="0" name=""/>
        <dsp:cNvSpPr/>
      </dsp:nvSpPr>
      <dsp:spPr>
        <a:xfrm>
          <a:off x="0" y="1405308"/>
          <a:ext cx="10515593" cy="90647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9E19F5-45DB-43B4-A9E1-5266D3174926}">
      <dsp:nvSpPr>
        <dsp:cNvPr id="0" name=""/>
        <dsp:cNvSpPr/>
      </dsp:nvSpPr>
      <dsp:spPr>
        <a:xfrm>
          <a:off x="274207" y="1609264"/>
          <a:ext cx="498558" cy="49855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2C5C0D-6DC7-4C75-9011-A6358D3A987F}">
      <dsp:nvSpPr>
        <dsp:cNvPr id="0" name=""/>
        <dsp:cNvSpPr/>
      </dsp:nvSpPr>
      <dsp:spPr>
        <a:xfrm>
          <a:off x="1046973" y="1405308"/>
          <a:ext cx="4732016" cy="906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35" tIns="95935" rIns="95935" bIns="9593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>
              <a:latin typeface="Aptos" panose="020B0004020202020204" pitchFamily="34" charset="0"/>
            </a:rPr>
            <a:t>Heuristic Evaluation Function:</a:t>
          </a:r>
          <a:endParaRPr lang="en-US" sz="2200" kern="1200">
            <a:latin typeface="Aptos" panose="020B0004020202020204" pitchFamily="34" charset="0"/>
          </a:endParaRPr>
        </a:p>
      </dsp:txBody>
      <dsp:txXfrm>
        <a:off x="1046973" y="1405308"/>
        <a:ext cx="4732016" cy="906470"/>
      </dsp:txXfrm>
    </dsp:sp>
    <dsp:sp modelId="{C7D3B48C-928B-4491-9B4B-37C4384BC4AD}">
      <dsp:nvSpPr>
        <dsp:cNvPr id="0" name=""/>
        <dsp:cNvSpPr/>
      </dsp:nvSpPr>
      <dsp:spPr>
        <a:xfrm>
          <a:off x="5778990" y="1405308"/>
          <a:ext cx="4735579" cy="906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35" tIns="95935" rIns="95935" bIns="95935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Aptos" panose="020B0004020202020204" pitchFamily="34" charset="0"/>
            </a:rPr>
            <a:t>Complexity: </a:t>
          </a:r>
          <a:r>
            <a:rPr lang="en-US" sz="1100" b="1" i="1" kern="1200" dirty="0">
              <a:latin typeface="Aptos" panose="020B0004020202020204" pitchFamily="34" charset="0"/>
            </a:rPr>
            <a:t>O(n)</a:t>
          </a:r>
          <a:r>
            <a:rPr lang="en-US" sz="1100" b="0" kern="1200" dirty="0">
              <a:latin typeface="Aptos" panose="020B0004020202020204" pitchFamily="34" charset="0"/>
            </a:rPr>
            <a:t>, where n is the number of cells. The function evaluates each cell to score the board state, influencing overall time complexity.</a:t>
          </a:r>
        </a:p>
      </dsp:txBody>
      <dsp:txXfrm>
        <a:off x="5778990" y="1405308"/>
        <a:ext cx="4735579" cy="906470"/>
      </dsp:txXfrm>
    </dsp:sp>
    <dsp:sp modelId="{40D132E9-EC07-44E6-8E05-7FCF872E9786}">
      <dsp:nvSpPr>
        <dsp:cNvPr id="0" name=""/>
        <dsp:cNvSpPr/>
      </dsp:nvSpPr>
      <dsp:spPr>
        <a:xfrm>
          <a:off x="0" y="2538396"/>
          <a:ext cx="10515593" cy="90647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2D2A48-572B-45B7-8431-5A1D676F23ED}">
      <dsp:nvSpPr>
        <dsp:cNvPr id="0" name=""/>
        <dsp:cNvSpPr/>
      </dsp:nvSpPr>
      <dsp:spPr>
        <a:xfrm>
          <a:off x="274207" y="2742352"/>
          <a:ext cx="498558" cy="49855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EC6F26-8E3C-4040-8546-E99860338726}">
      <dsp:nvSpPr>
        <dsp:cNvPr id="0" name=""/>
        <dsp:cNvSpPr/>
      </dsp:nvSpPr>
      <dsp:spPr>
        <a:xfrm>
          <a:off x="1046973" y="2538396"/>
          <a:ext cx="4732016" cy="906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35" tIns="95935" rIns="95935" bIns="9593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>
              <a:latin typeface="Aptos" panose="020B0004020202020204" pitchFamily="34" charset="0"/>
            </a:rPr>
            <a:t>Immediate Move Checks:</a:t>
          </a:r>
          <a:endParaRPr lang="en-US" sz="2200" kern="1200">
            <a:latin typeface="Aptos" panose="020B0004020202020204" pitchFamily="34" charset="0"/>
          </a:endParaRPr>
        </a:p>
      </dsp:txBody>
      <dsp:txXfrm>
        <a:off x="1046973" y="2538396"/>
        <a:ext cx="4732016" cy="906470"/>
      </dsp:txXfrm>
    </dsp:sp>
    <dsp:sp modelId="{107B3AE8-DF28-4D48-ABD9-383C351D999E}">
      <dsp:nvSpPr>
        <dsp:cNvPr id="0" name=""/>
        <dsp:cNvSpPr/>
      </dsp:nvSpPr>
      <dsp:spPr>
        <a:xfrm>
          <a:off x="5778990" y="2538396"/>
          <a:ext cx="4735579" cy="906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35" tIns="95935" rIns="95935" bIns="95935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Aptos" panose="020B0004020202020204" pitchFamily="34" charset="0"/>
            </a:rPr>
            <a:t>Complexity: Generally, operates in constant time, </a:t>
          </a:r>
          <a:r>
            <a:rPr lang="en-US" sz="1100" b="1" i="1" kern="1200" dirty="0">
              <a:latin typeface="Aptos" panose="020B0004020202020204" pitchFamily="34" charset="0"/>
            </a:rPr>
            <a:t>O(1)</a:t>
          </a:r>
          <a:r>
            <a:rPr lang="en-US" sz="1100" b="0" kern="1200" dirty="0">
              <a:latin typeface="Aptos" panose="020B0004020202020204" pitchFamily="34" charset="0"/>
            </a:rPr>
            <a:t>, for detecting immediate wins or blocks, reducing the need for deeper Minimax computations.</a:t>
          </a:r>
        </a:p>
      </dsp:txBody>
      <dsp:txXfrm>
        <a:off x="5778990" y="2538396"/>
        <a:ext cx="4735579" cy="906470"/>
      </dsp:txXfrm>
    </dsp:sp>
    <dsp:sp modelId="{D0CC2F96-1BAB-4D57-8FDA-E4D72C933D88}">
      <dsp:nvSpPr>
        <dsp:cNvPr id="0" name=""/>
        <dsp:cNvSpPr/>
      </dsp:nvSpPr>
      <dsp:spPr>
        <a:xfrm>
          <a:off x="0" y="3671484"/>
          <a:ext cx="10515593" cy="90647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308933-111F-46D9-B3D8-0A4BA2C1794D}">
      <dsp:nvSpPr>
        <dsp:cNvPr id="0" name=""/>
        <dsp:cNvSpPr/>
      </dsp:nvSpPr>
      <dsp:spPr>
        <a:xfrm>
          <a:off x="274207" y="3875440"/>
          <a:ext cx="498558" cy="49855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05D7A8-81FA-4E89-BF70-07AF59F6934E}">
      <dsp:nvSpPr>
        <dsp:cNvPr id="0" name=""/>
        <dsp:cNvSpPr/>
      </dsp:nvSpPr>
      <dsp:spPr>
        <a:xfrm>
          <a:off x="1046973" y="3671484"/>
          <a:ext cx="4732016" cy="906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35" tIns="95935" rIns="95935" bIns="9593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>
              <a:latin typeface="Aptos" panose="020B0004020202020204" pitchFamily="34" charset="0"/>
            </a:rPr>
            <a:t>Difficulty Levels and Adjustable Search Depth:</a:t>
          </a:r>
          <a:endParaRPr lang="en-US" sz="2200" kern="1200">
            <a:latin typeface="Aptos" panose="020B0004020202020204" pitchFamily="34" charset="0"/>
          </a:endParaRPr>
        </a:p>
      </dsp:txBody>
      <dsp:txXfrm>
        <a:off x="1046973" y="3671484"/>
        <a:ext cx="4732016" cy="906470"/>
      </dsp:txXfrm>
    </dsp:sp>
    <dsp:sp modelId="{EEAED61F-1611-4B59-888B-757943A00019}">
      <dsp:nvSpPr>
        <dsp:cNvPr id="0" name=""/>
        <dsp:cNvSpPr/>
      </dsp:nvSpPr>
      <dsp:spPr>
        <a:xfrm>
          <a:off x="5778990" y="3671484"/>
          <a:ext cx="4735579" cy="906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35" tIns="95935" rIns="95935" bIns="95935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>
              <a:latin typeface="Aptos" panose="020B0004020202020204" pitchFamily="34" charset="0"/>
            </a:rPr>
            <a:t>Complexity Adjustment: Varies with the set difficulty level; Easy (d=2) results in </a:t>
          </a:r>
          <a:r>
            <a:rPr lang="en-US" sz="1100" b="1" i="1" kern="1200">
              <a:latin typeface="Aptos" panose="020B0004020202020204" pitchFamily="34" charset="0"/>
            </a:rPr>
            <a:t>O(b</a:t>
          </a:r>
          <a:r>
            <a:rPr lang="en-US" sz="1100" b="1" i="1" kern="1200" baseline="30000">
              <a:latin typeface="Aptos" panose="020B0004020202020204" pitchFamily="34" charset="0"/>
            </a:rPr>
            <a:t>2</a:t>
          </a:r>
          <a:r>
            <a:rPr lang="en-US" sz="1100" b="1" i="1" kern="1200">
              <a:latin typeface="Aptos" panose="020B0004020202020204" pitchFamily="34" charset="0"/>
            </a:rPr>
            <a:t>)</a:t>
          </a:r>
          <a:r>
            <a:rPr lang="en-US" sz="1100" b="0" kern="1200">
              <a:latin typeface="Aptos" panose="020B0004020202020204" pitchFamily="34" charset="0"/>
            </a:rPr>
            <a:t>, Medium (d=3) in </a:t>
          </a:r>
          <a:r>
            <a:rPr lang="en-US" sz="1100" b="1" i="1" kern="1200">
              <a:latin typeface="Aptos" panose="020B0004020202020204" pitchFamily="34" charset="0"/>
            </a:rPr>
            <a:t>O(b</a:t>
          </a:r>
          <a:r>
            <a:rPr lang="en-US" sz="1100" b="1" i="1" kern="1200" baseline="30000">
              <a:latin typeface="Aptos" panose="020B0004020202020204" pitchFamily="34" charset="0"/>
            </a:rPr>
            <a:t>3</a:t>
          </a:r>
          <a:r>
            <a:rPr lang="en-US" sz="1100" b="1" i="1" kern="1200">
              <a:latin typeface="Aptos" panose="020B0004020202020204" pitchFamily="34" charset="0"/>
            </a:rPr>
            <a:t>)</a:t>
          </a:r>
          <a:r>
            <a:rPr lang="en-US" sz="1100" b="0" kern="1200">
              <a:latin typeface="Aptos" panose="020B0004020202020204" pitchFamily="34" charset="0"/>
            </a:rPr>
            <a:t>, and Hard (d=4) in </a:t>
          </a:r>
          <a:r>
            <a:rPr lang="en-US" sz="1100" b="1" i="1" kern="1200">
              <a:latin typeface="Aptos" panose="020B0004020202020204" pitchFamily="34" charset="0"/>
            </a:rPr>
            <a:t>O(b</a:t>
          </a:r>
          <a:r>
            <a:rPr lang="en-US" sz="1100" b="1" i="1" kern="1200" baseline="30000">
              <a:latin typeface="Aptos" panose="020B0004020202020204" pitchFamily="34" charset="0"/>
            </a:rPr>
            <a:t>4</a:t>
          </a:r>
          <a:r>
            <a:rPr lang="en-US" sz="1100" b="1" i="1" kern="1200">
              <a:latin typeface="Aptos" panose="020B0004020202020204" pitchFamily="34" charset="0"/>
            </a:rPr>
            <a:t>)</a:t>
          </a:r>
          <a:r>
            <a:rPr lang="en-US" sz="1100" b="0" kern="1200">
              <a:latin typeface="Aptos" panose="020B0004020202020204" pitchFamily="34" charset="0"/>
            </a:rPr>
            <a:t>, providing scalability and performance management.</a:t>
          </a:r>
        </a:p>
      </dsp:txBody>
      <dsp:txXfrm>
        <a:off x="5778990" y="3671484"/>
        <a:ext cx="4735579" cy="9064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BE9338-02D6-41E1-9768-5038F070AE14}">
      <dsp:nvSpPr>
        <dsp:cNvPr id="0" name=""/>
        <dsp:cNvSpPr/>
      </dsp:nvSpPr>
      <dsp:spPr>
        <a:xfrm>
          <a:off x="891889" y="557978"/>
          <a:ext cx="1097085" cy="109708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24D246-4082-4033-B200-C5C646709188}">
      <dsp:nvSpPr>
        <dsp:cNvPr id="0" name=""/>
        <dsp:cNvSpPr/>
      </dsp:nvSpPr>
      <dsp:spPr>
        <a:xfrm>
          <a:off x="2888" y="1798425"/>
          <a:ext cx="3134531" cy="1308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 dirty="0"/>
            <a:t>Minimax Tree Storage: </a:t>
          </a:r>
          <a:r>
            <a:rPr lang="en-US" sz="1400" kern="1200" dirty="0"/>
            <a:t>The space complexity of storing the game tree, which is </a:t>
          </a:r>
          <a:r>
            <a:rPr lang="en-US" sz="1400" i="1" kern="1200" dirty="0"/>
            <a:t>O(b*d)</a:t>
          </a:r>
          <a:r>
            <a:rPr lang="en-US" sz="1400" kern="1200" dirty="0"/>
            <a:t>, where b is the branching factor (average number of legal moves per turn), and d is the search depth.</a:t>
          </a:r>
        </a:p>
      </dsp:txBody>
      <dsp:txXfrm>
        <a:off x="2888" y="1798425"/>
        <a:ext cx="3134531" cy="1308656"/>
      </dsp:txXfrm>
    </dsp:sp>
    <dsp:sp modelId="{DB63E455-F403-4547-9431-6139AD964AA1}">
      <dsp:nvSpPr>
        <dsp:cNvPr id="0" name=""/>
        <dsp:cNvSpPr/>
      </dsp:nvSpPr>
      <dsp:spPr>
        <a:xfrm>
          <a:off x="2888" y="3176715"/>
          <a:ext cx="3134531" cy="8566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Practical Limits: </a:t>
          </a:r>
          <a:r>
            <a:rPr lang="en-US" sz="1100" kern="1200"/>
            <a:t>For a 10x10 board with a reasonable depth, the space consumption remains manageable on modern systems, largely influenced by the game tree depth and branching factor.</a:t>
          </a:r>
        </a:p>
      </dsp:txBody>
      <dsp:txXfrm>
        <a:off x="2888" y="3176715"/>
        <a:ext cx="3134531" cy="856604"/>
      </dsp:txXfrm>
    </dsp:sp>
    <dsp:sp modelId="{F713A05E-0EA4-4507-AEB8-8579BA721549}">
      <dsp:nvSpPr>
        <dsp:cNvPr id="0" name=""/>
        <dsp:cNvSpPr/>
      </dsp:nvSpPr>
      <dsp:spPr>
        <a:xfrm>
          <a:off x="4555918" y="551626"/>
          <a:ext cx="1097085" cy="109708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5C7612-E50B-45C6-B252-5044CFE841F6}">
      <dsp:nvSpPr>
        <dsp:cNvPr id="0" name=""/>
        <dsp:cNvSpPr/>
      </dsp:nvSpPr>
      <dsp:spPr>
        <a:xfrm>
          <a:off x="3685962" y="1798425"/>
          <a:ext cx="3134531" cy="1308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 dirty="0"/>
            <a:t>Game State Representation: </a:t>
          </a:r>
          <a:r>
            <a:rPr lang="en-US" sz="1400" kern="1200" dirty="0"/>
            <a:t>The board is represented using a NumPy array of size 10x10, resulting in a constant space complexity of </a:t>
          </a:r>
          <a:r>
            <a:rPr lang="en-US" sz="1400" i="1" kern="1200" dirty="0"/>
            <a:t>O(n)</a:t>
          </a:r>
          <a:r>
            <a:rPr lang="en-US" sz="1400" kern="1200" dirty="0"/>
            <a:t>, where n = 100 (cells on the board).</a:t>
          </a:r>
        </a:p>
      </dsp:txBody>
      <dsp:txXfrm>
        <a:off x="3685962" y="1798425"/>
        <a:ext cx="3134531" cy="1308656"/>
      </dsp:txXfrm>
    </dsp:sp>
    <dsp:sp modelId="{C2021C32-642C-40AC-AC6B-E440134AC2CE}">
      <dsp:nvSpPr>
        <dsp:cNvPr id="0" name=""/>
        <dsp:cNvSpPr/>
      </dsp:nvSpPr>
      <dsp:spPr>
        <a:xfrm>
          <a:off x="3685962" y="3176715"/>
          <a:ext cx="3134531" cy="8566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18E2F2-9E23-4AD3-A48D-8A94843DE4DF}">
      <dsp:nvSpPr>
        <dsp:cNvPr id="0" name=""/>
        <dsp:cNvSpPr/>
      </dsp:nvSpPr>
      <dsp:spPr>
        <a:xfrm>
          <a:off x="8251686" y="551626"/>
          <a:ext cx="1097085" cy="109708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035C3B-A7DA-4539-BF05-85C08F33DBED}">
      <dsp:nvSpPr>
        <dsp:cNvPr id="0" name=""/>
        <dsp:cNvSpPr/>
      </dsp:nvSpPr>
      <dsp:spPr>
        <a:xfrm>
          <a:off x="7369036" y="1798425"/>
          <a:ext cx="3134531" cy="1308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GUI Components: </a:t>
          </a:r>
          <a:r>
            <a:rPr lang="en-US" sz="1400" kern="1200"/>
            <a:t>Each cell on the 10x10 board corresponds to a Tkinter button, adding to the overall space complexity, which is O(n) based on GUI elements.</a:t>
          </a:r>
        </a:p>
      </dsp:txBody>
      <dsp:txXfrm>
        <a:off x="7369036" y="1798425"/>
        <a:ext cx="3134531" cy="1308656"/>
      </dsp:txXfrm>
    </dsp:sp>
    <dsp:sp modelId="{554A67A9-0D17-4336-9184-084BAF4E9041}">
      <dsp:nvSpPr>
        <dsp:cNvPr id="0" name=""/>
        <dsp:cNvSpPr/>
      </dsp:nvSpPr>
      <dsp:spPr>
        <a:xfrm>
          <a:off x="7369036" y="3176715"/>
          <a:ext cx="3134531" cy="8566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7E38AC-EA4D-491A-9EAD-80C55B93D258}">
      <dsp:nvSpPr>
        <dsp:cNvPr id="0" name=""/>
        <dsp:cNvSpPr/>
      </dsp:nvSpPr>
      <dsp:spPr>
        <a:xfrm>
          <a:off x="841" y="1115349"/>
          <a:ext cx="535253" cy="5352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9585F3-1CBD-4176-810F-C040A18C0790}">
      <dsp:nvSpPr>
        <dsp:cNvPr id="0" name=""/>
        <dsp:cNvSpPr/>
      </dsp:nvSpPr>
      <dsp:spPr>
        <a:xfrm>
          <a:off x="841" y="1741790"/>
          <a:ext cx="1529296" cy="487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Algorithm Optimization:</a:t>
          </a:r>
          <a:endParaRPr lang="en-US" sz="1400" kern="1200"/>
        </a:p>
      </dsp:txBody>
      <dsp:txXfrm>
        <a:off x="841" y="1741790"/>
        <a:ext cx="1529296" cy="487463"/>
      </dsp:txXfrm>
    </dsp:sp>
    <dsp:sp modelId="{5007A8B0-83C5-4A6C-B5CA-569172A17D7B}">
      <dsp:nvSpPr>
        <dsp:cNvPr id="0" name=""/>
        <dsp:cNvSpPr/>
      </dsp:nvSpPr>
      <dsp:spPr>
        <a:xfrm>
          <a:off x="841" y="2271666"/>
          <a:ext cx="1529296" cy="9643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Importance of optimizing AI algorithms to balance performance and strategic depth.</a:t>
          </a:r>
        </a:p>
      </dsp:txBody>
      <dsp:txXfrm>
        <a:off x="841" y="2271666"/>
        <a:ext cx="1529296" cy="964322"/>
      </dsp:txXfrm>
    </dsp:sp>
    <dsp:sp modelId="{CE8E9C4B-EE88-48E3-B480-C5DD3BDF05C2}">
      <dsp:nvSpPr>
        <dsp:cNvPr id="0" name=""/>
        <dsp:cNvSpPr/>
      </dsp:nvSpPr>
      <dsp:spPr>
        <a:xfrm>
          <a:off x="1797765" y="1115349"/>
          <a:ext cx="535253" cy="5352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580A65-59CD-415B-A548-ACE9EC4F2530}">
      <dsp:nvSpPr>
        <dsp:cNvPr id="0" name=""/>
        <dsp:cNvSpPr/>
      </dsp:nvSpPr>
      <dsp:spPr>
        <a:xfrm>
          <a:off x="1797765" y="1741790"/>
          <a:ext cx="1529296" cy="487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User Interface Design:</a:t>
          </a:r>
          <a:endParaRPr lang="en-US" sz="1400" kern="1200"/>
        </a:p>
      </dsp:txBody>
      <dsp:txXfrm>
        <a:off x="1797765" y="1741790"/>
        <a:ext cx="1529296" cy="487463"/>
      </dsp:txXfrm>
    </dsp:sp>
    <dsp:sp modelId="{ED5677C1-9974-4E2F-95CD-133C8136FCDA}">
      <dsp:nvSpPr>
        <dsp:cNvPr id="0" name=""/>
        <dsp:cNvSpPr/>
      </dsp:nvSpPr>
      <dsp:spPr>
        <a:xfrm>
          <a:off x="1797765" y="2271666"/>
          <a:ext cx="1529296" cy="9643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Designing intuitive and responsive GUIs requires careful planning and testing.</a:t>
          </a:r>
        </a:p>
      </dsp:txBody>
      <dsp:txXfrm>
        <a:off x="1797765" y="2271666"/>
        <a:ext cx="1529296" cy="964322"/>
      </dsp:txXfrm>
    </dsp:sp>
    <dsp:sp modelId="{BE0F9D1D-3B63-4BCD-B132-E014ACB0D2F5}">
      <dsp:nvSpPr>
        <dsp:cNvPr id="0" name=""/>
        <dsp:cNvSpPr/>
      </dsp:nvSpPr>
      <dsp:spPr>
        <a:xfrm>
          <a:off x="3594689" y="1115349"/>
          <a:ext cx="535253" cy="5352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1789B7-49A8-4252-9948-F1AEC80BCD6C}">
      <dsp:nvSpPr>
        <dsp:cNvPr id="0" name=""/>
        <dsp:cNvSpPr/>
      </dsp:nvSpPr>
      <dsp:spPr>
        <a:xfrm>
          <a:off x="3594689" y="1741790"/>
          <a:ext cx="1529296" cy="487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Game Balance:</a:t>
          </a:r>
          <a:endParaRPr lang="en-US" sz="1400" kern="1200"/>
        </a:p>
      </dsp:txBody>
      <dsp:txXfrm>
        <a:off x="3594689" y="1741790"/>
        <a:ext cx="1529296" cy="487463"/>
      </dsp:txXfrm>
    </dsp:sp>
    <dsp:sp modelId="{228C4431-93AB-4B91-87DB-0671E990FA9A}">
      <dsp:nvSpPr>
        <dsp:cNvPr id="0" name=""/>
        <dsp:cNvSpPr/>
      </dsp:nvSpPr>
      <dsp:spPr>
        <a:xfrm>
          <a:off x="3594689" y="2271666"/>
          <a:ext cx="1529296" cy="9643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Achieving a fair and engaging game involves iterative testing and refinement of game mechanics.</a:t>
          </a:r>
        </a:p>
      </dsp:txBody>
      <dsp:txXfrm>
        <a:off x="3594689" y="2271666"/>
        <a:ext cx="1529296" cy="964322"/>
      </dsp:txXfrm>
    </dsp:sp>
    <dsp:sp modelId="{8BF8F19D-B56F-4070-ADBC-FFB1F234A341}">
      <dsp:nvSpPr>
        <dsp:cNvPr id="0" name=""/>
        <dsp:cNvSpPr/>
      </dsp:nvSpPr>
      <dsp:spPr>
        <a:xfrm>
          <a:off x="5391613" y="1115349"/>
          <a:ext cx="535253" cy="53525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0B3280-1F2B-47CB-9BB3-A0463159D2CD}">
      <dsp:nvSpPr>
        <dsp:cNvPr id="0" name=""/>
        <dsp:cNvSpPr/>
      </dsp:nvSpPr>
      <dsp:spPr>
        <a:xfrm>
          <a:off x="5391613" y="1741790"/>
          <a:ext cx="1529296" cy="487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Problem-Solving Skills:</a:t>
          </a:r>
          <a:endParaRPr lang="en-US" sz="1400" kern="1200"/>
        </a:p>
      </dsp:txBody>
      <dsp:txXfrm>
        <a:off x="5391613" y="1741790"/>
        <a:ext cx="1529296" cy="487463"/>
      </dsp:txXfrm>
    </dsp:sp>
    <dsp:sp modelId="{41CA5B71-E128-43D1-A9A3-23C1D87A3AF7}">
      <dsp:nvSpPr>
        <dsp:cNvPr id="0" name=""/>
        <dsp:cNvSpPr/>
      </dsp:nvSpPr>
      <dsp:spPr>
        <a:xfrm>
          <a:off x="5391613" y="2271666"/>
          <a:ext cx="1529296" cy="9643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Tackling complex challenges enhances analytical and troubleshooting abilities.</a:t>
          </a:r>
        </a:p>
      </dsp:txBody>
      <dsp:txXfrm>
        <a:off x="5391613" y="2271666"/>
        <a:ext cx="1529296" cy="964322"/>
      </dsp:txXfrm>
    </dsp:sp>
    <dsp:sp modelId="{980E8B1C-5FB4-45AF-B945-1B3ADEA94132}">
      <dsp:nvSpPr>
        <dsp:cNvPr id="0" name=""/>
        <dsp:cNvSpPr/>
      </dsp:nvSpPr>
      <dsp:spPr>
        <a:xfrm>
          <a:off x="7188537" y="1115349"/>
          <a:ext cx="535253" cy="53525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666058-FAFC-4359-BDAC-151E261B97A5}">
      <dsp:nvSpPr>
        <dsp:cNvPr id="0" name=""/>
        <dsp:cNvSpPr/>
      </dsp:nvSpPr>
      <dsp:spPr>
        <a:xfrm>
          <a:off x="7188537" y="1741790"/>
          <a:ext cx="1529296" cy="487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Project Management:</a:t>
          </a:r>
          <a:endParaRPr lang="en-US" sz="1400" kern="1200"/>
        </a:p>
      </dsp:txBody>
      <dsp:txXfrm>
        <a:off x="7188537" y="1741790"/>
        <a:ext cx="1529296" cy="487463"/>
      </dsp:txXfrm>
    </dsp:sp>
    <dsp:sp modelId="{44C16603-BAA2-43D4-B192-D9B83E3F2024}">
      <dsp:nvSpPr>
        <dsp:cNvPr id="0" name=""/>
        <dsp:cNvSpPr/>
      </dsp:nvSpPr>
      <dsp:spPr>
        <a:xfrm>
          <a:off x="7188537" y="2271666"/>
          <a:ext cx="1529296" cy="9643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Organizing tasks and managing time effectively are crucial for successful project completion.</a:t>
          </a:r>
        </a:p>
      </dsp:txBody>
      <dsp:txXfrm>
        <a:off x="7188537" y="2271666"/>
        <a:ext cx="1529296" cy="964322"/>
      </dsp:txXfrm>
    </dsp:sp>
    <dsp:sp modelId="{5456ACF6-64C3-48CF-AB43-21629A7DF44C}">
      <dsp:nvSpPr>
        <dsp:cNvPr id="0" name=""/>
        <dsp:cNvSpPr/>
      </dsp:nvSpPr>
      <dsp:spPr>
        <a:xfrm>
          <a:off x="8985461" y="1115349"/>
          <a:ext cx="535253" cy="53525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EF5F37-4D9A-4290-BB92-209602231434}">
      <dsp:nvSpPr>
        <dsp:cNvPr id="0" name=""/>
        <dsp:cNvSpPr/>
      </dsp:nvSpPr>
      <dsp:spPr>
        <a:xfrm>
          <a:off x="8985461" y="1741790"/>
          <a:ext cx="1529296" cy="487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Integration of AI and GUI:</a:t>
          </a:r>
          <a:endParaRPr lang="en-US" sz="1400" kern="1200"/>
        </a:p>
      </dsp:txBody>
      <dsp:txXfrm>
        <a:off x="8985461" y="1741790"/>
        <a:ext cx="1529296" cy="487463"/>
      </dsp:txXfrm>
    </dsp:sp>
    <dsp:sp modelId="{4C8E97E6-4F20-4EF1-8B8F-54D5430F694E}">
      <dsp:nvSpPr>
        <dsp:cNvPr id="0" name=""/>
        <dsp:cNvSpPr/>
      </dsp:nvSpPr>
      <dsp:spPr>
        <a:xfrm>
          <a:off x="8985461" y="2271666"/>
          <a:ext cx="1529296" cy="9643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Seamlessly integrating backend AI logic with frontend GUI demands clear communication between components.</a:t>
          </a:r>
        </a:p>
      </dsp:txBody>
      <dsp:txXfrm>
        <a:off x="8985461" y="2271666"/>
        <a:ext cx="1529296" cy="9643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8A659B-BF9E-4113-B8C5-42E057405ED9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DFF32A-12FF-4096-A1D2-CB51086D3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55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DFF32A-12FF-4096-A1D2-CB51086D36C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888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DFF32A-12FF-4096-A1D2-CB51086D36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715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0" name="Google Shape;450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333B80D-9871-4BF5-834D-202815137F6F}"/>
              </a:ext>
            </a:extLst>
          </p:cNvPr>
          <p:cNvSpPr/>
          <p:nvPr userDrawn="1"/>
        </p:nvSpPr>
        <p:spPr>
          <a:xfrm>
            <a:off x="550862" y="-1"/>
            <a:ext cx="3373437" cy="41529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8A12A248-A253-479D-9025-EA656915B2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7877" y="125393"/>
            <a:ext cx="3373436" cy="41529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024B0-0921-4653-B244-DD1C4D7EC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5367" y="549275"/>
            <a:ext cx="6570308" cy="372901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98EA48-F0F1-4559-8320-92B0A8959D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5365" y="4857750"/>
            <a:ext cx="6570308" cy="14509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D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3269A7-B0E7-4766-A676-0A4011D4BE7D}"/>
              </a:ext>
            </a:extLst>
          </p:cNvPr>
          <p:cNvSpPr/>
          <p:nvPr userDrawn="1"/>
        </p:nvSpPr>
        <p:spPr>
          <a:xfrm>
            <a:off x="550862" y="4857750"/>
            <a:ext cx="3373437" cy="2000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5819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47" userDrawn="1">
          <p15:clr>
            <a:srgbClr val="FBAE40"/>
          </p15:clr>
        </p15:guide>
        <p15:guide id="2" orient="horz" pos="346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orient="horz" pos="397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055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 slide_alt1">
    <p:bg>
      <p:bgPr>
        <a:solidFill>
          <a:schemeClr val="lt2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45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89"/>
          <a:stretch/>
        </p:blipFill>
        <p:spPr>
          <a:xfrm>
            <a:off x="0" y="650433"/>
            <a:ext cx="12192000" cy="6207568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4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" name="Google Shape;45;p45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46" name="Google Shape;46;p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4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48;p45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800" cy="2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45"/>
          <p:cNvSpPr txBox="1">
            <a:spLocks noGrp="1"/>
          </p:cNvSpPr>
          <p:nvPr>
            <p:ph type="subTitle" idx="1"/>
          </p:nvPr>
        </p:nvSpPr>
        <p:spPr>
          <a:xfrm>
            <a:off x="972836" y="4230533"/>
            <a:ext cx="10250800" cy="7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50" name="Google Shape;50;p45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1" name="Google Shape;51;p45"/>
          <p:cNvSpPr/>
          <p:nvPr/>
        </p:nvSpPr>
        <p:spPr>
          <a:xfrm>
            <a:off x="11040600" y="0"/>
            <a:ext cx="1151200" cy="60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Google Shape;52;p45"/>
          <p:cNvCxnSpPr/>
          <p:nvPr/>
        </p:nvCxnSpPr>
        <p:spPr>
          <a:xfrm>
            <a:off x="11465089" y="288467"/>
            <a:ext cx="2884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" name="Google Shape;53;p45"/>
          <p:cNvCxnSpPr/>
          <p:nvPr/>
        </p:nvCxnSpPr>
        <p:spPr>
          <a:xfrm>
            <a:off x="11465089" y="333517"/>
            <a:ext cx="2884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" name="Google Shape;54;p45"/>
          <p:cNvCxnSpPr/>
          <p:nvPr/>
        </p:nvCxnSpPr>
        <p:spPr>
          <a:xfrm>
            <a:off x="11465089" y="378567"/>
            <a:ext cx="2884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116071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7902A1F-5F9E-F540-736E-4F5B6DB67E34}"/>
              </a:ext>
            </a:extLst>
          </p:cNvPr>
          <p:cNvSpPr/>
          <p:nvPr userDrawn="1"/>
        </p:nvSpPr>
        <p:spPr>
          <a:xfrm>
            <a:off x="7280546" y="469900"/>
            <a:ext cx="1800000" cy="180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E6B5542-BB91-41A9-8B31-C8DE957623BD}"/>
              </a:ext>
            </a:extLst>
          </p:cNvPr>
          <p:cNvSpPr/>
          <p:nvPr userDrawn="1"/>
        </p:nvSpPr>
        <p:spPr>
          <a:xfrm>
            <a:off x="0" y="0"/>
            <a:ext cx="2267714" cy="2267712"/>
          </a:xfrm>
          <a:custGeom>
            <a:avLst/>
            <a:gdLst>
              <a:gd name="connsiteX0" fmla="*/ 0 w 2267714"/>
              <a:gd name="connsiteY0" fmla="*/ 0 h 2267712"/>
              <a:gd name="connsiteX1" fmla="*/ 2263317 w 2267714"/>
              <a:gd name="connsiteY1" fmla="*/ 0 h 2267712"/>
              <a:gd name="connsiteX2" fmla="*/ 2267714 w 2267714"/>
              <a:gd name="connsiteY2" fmla="*/ 87089 h 2267712"/>
              <a:gd name="connsiteX3" fmla="*/ 87091 w 2267714"/>
              <a:gd name="connsiteY3" fmla="*/ 2267712 h 2267712"/>
              <a:gd name="connsiteX4" fmla="*/ 0 w 2267714"/>
              <a:gd name="connsiteY4" fmla="*/ 2263314 h 2267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7714" h="2267712">
                <a:moveTo>
                  <a:pt x="0" y="0"/>
                </a:moveTo>
                <a:lnTo>
                  <a:pt x="2263317" y="0"/>
                </a:lnTo>
                <a:lnTo>
                  <a:pt x="2267714" y="87089"/>
                </a:lnTo>
                <a:cubicBezTo>
                  <a:pt x="2267714" y="1291414"/>
                  <a:pt x="1291416" y="2267712"/>
                  <a:pt x="87091" y="2267712"/>
                </a:cubicBezTo>
                <a:lnTo>
                  <a:pt x="0" y="226331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1B5D6-A0BF-4F7A-8C00-4C190893142B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50862" y="719999"/>
            <a:ext cx="6180138" cy="2535266"/>
          </a:xfrm>
          <a:prstGeom prst="rect">
            <a:avLst/>
          </a:prstGeom>
        </p:spPr>
        <p:txBody>
          <a:bodyPr anchor="t"/>
          <a:lstStyle>
            <a:lvl1pPr>
              <a:defRPr sz="4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98F8A46-E065-4396-9BD1-6722AB51D79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550862" y="3835401"/>
            <a:ext cx="6180138" cy="230196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Font typeface="Arial" panose="020B0604020202020204" pitchFamily="34" charset="0"/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Font typeface="Arial" panose="020B0604020202020204" pitchFamily="34" charset="0"/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Font typeface="Arial" panose="020B0604020202020204" pitchFamily="34" charset="0"/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Font typeface="Arial" panose="020B0604020202020204" pitchFamily="34" charset="0"/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Font typeface="Arial" panose="020B0604020202020204" pitchFamily="34" charset="0"/>
              <a:buNone/>
              <a:defRPr sz="9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ID" dirty="0"/>
              <a:t>Click to edit Master text styles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3D022-456B-AB70-7F0A-62D09A116C9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526044" y="720316"/>
            <a:ext cx="4115094" cy="5417369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endParaRPr lang="en-ID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CF5B696-393F-E64D-04D9-5E6080EB17D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862" y="3429000"/>
            <a:ext cx="6180138" cy="360000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6842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473C1666-DC2E-4F60-98A5-80CDC7B1FFB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5999" y="3429000"/>
            <a:ext cx="6096000" cy="3429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ID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65C8F59-6373-4247-B614-4603147C6025}"/>
              </a:ext>
            </a:extLst>
          </p:cNvPr>
          <p:cNvSpPr/>
          <p:nvPr userDrawn="1"/>
        </p:nvSpPr>
        <p:spPr>
          <a:xfrm rot="16200000">
            <a:off x="0" y="4590287"/>
            <a:ext cx="2267714" cy="2267712"/>
          </a:xfrm>
          <a:custGeom>
            <a:avLst/>
            <a:gdLst>
              <a:gd name="connsiteX0" fmla="*/ 0 w 2267714"/>
              <a:gd name="connsiteY0" fmla="*/ 0 h 2267712"/>
              <a:gd name="connsiteX1" fmla="*/ 2263317 w 2267714"/>
              <a:gd name="connsiteY1" fmla="*/ 0 h 2267712"/>
              <a:gd name="connsiteX2" fmla="*/ 2267714 w 2267714"/>
              <a:gd name="connsiteY2" fmla="*/ 87089 h 2267712"/>
              <a:gd name="connsiteX3" fmla="*/ 87091 w 2267714"/>
              <a:gd name="connsiteY3" fmla="*/ 2267712 h 2267712"/>
              <a:gd name="connsiteX4" fmla="*/ 0 w 2267714"/>
              <a:gd name="connsiteY4" fmla="*/ 2263314 h 2267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7714" h="2267712">
                <a:moveTo>
                  <a:pt x="0" y="0"/>
                </a:moveTo>
                <a:lnTo>
                  <a:pt x="2263317" y="0"/>
                </a:lnTo>
                <a:lnTo>
                  <a:pt x="2267714" y="87089"/>
                </a:lnTo>
                <a:cubicBezTo>
                  <a:pt x="2267714" y="1291414"/>
                  <a:pt x="1291416" y="2267712"/>
                  <a:pt x="87091" y="2267712"/>
                </a:cubicBezTo>
                <a:lnTo>
                  <a:pt x="0" y="226331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180D2B3-2055-4849-A37F-15C3430316B3}"/>
              </a:ext>
            </a:extLst>
          </p:cNvPr>
          <p:cNvSpPr/>
          <p:nvPr userDrawn="1"/>
        </p:nvSpPr>
        <p:spPr>
          <a:xfrm rot="5400000">
            <a:off x="9924287" y="1"/>
            <a:ext cx="2267714" cy="2267712"/>
          </a:xfrm>
          <a:custGeom>
            <a:avLst/>
            <a:gdLst>
              <a:gd name="connsiteX0" fmla="*/ 0 w 2267714"/>
              <a:gd name="connsiteY0" fmla="*/ 0 h 2267712"/>
              <a:gd name="connsiteX1" fmla="*/ 2263317 w 2267714"/>
              <a:gd name="connsiteY1" fmla="*/ 0 h 2267712"/>
              <a:gd name="connsiteX2" fmla="*/ 2267714 w 2267714"/>
              <a:gd name="connsiteY2" fmla="*/ 87089 h 2267712"/>
              <a:gd name="connsiteX3" fmla="*/ 87091 w 2267714"/>
              <a:gd name="connsiteY3" fmla="*/ 2267712 h 2267712"/>
              <a:gd name="connsiteX4" fmla="*/ 0 w 2267714"/>
              <a:gd name="connsiteY4" fmla="*/ 2263314 h 2267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7714" h="2267712">
                <a:moveTo>
                  <a:pt x="0" y="0"/>
                </a:moveTo>
                <a:lnTo>
                  <a:pt x="2263317" y="0"/>
                </a:lnTo>
                <a:lnTo>
                  <a:pt x="2267714" y="87089"/>
                </a:lnTo>
                <a:cubicBezTo>
                  <a:pt x="2267714" y="1291414"/>
                  <a:pt x="1291416" y="2267712"/>
                  <a:pt x="87091" y="2267712"/>
                </a:cubicBezTo>
                <a:lnTo>
                  <a:pt x="0" y="226331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B2D10FB-3BE7-BCA6-0C2E-84EAF411D9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36000" y="1084668"/>
            <a:ext cx="5010570" cy="1791756"/>
          </a:xfrm>
        </p:spPr>
        <p:txBody>
          <a:bodyPr/>
          <a:lstStyle>
            <a:lvl1pPr>
              <a:lnSpc>
                <a:spcPct val="120000"/>
              </a:lnSpc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5A93AAF-A66A-3C45-C861-DA2D1EC7A2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35999" y="697440"/>
            <a:ext cx="5005139" cy="360000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F9009176-C327-5E62-20C7-BD346F4580D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863" y="4516969"/>
            <a:ext cx="5010570" cy="1791756"/>
          </a:xfrm>
        </p:spPr>
        <p:txBody>
          <a:bodyPr/>
          <a:lstStyle>
            <a:lvl1pPr>
              <a:lnSpc>
                <a:spcPct val="120000"/>
              </a:lnSpc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F36DB10-1217-D9FB-5CEE-38EE84C8868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0863" y="4123391"/>
            <a:ext cx="5005139" cy="360000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A90C07-A319-0553-16DF-2A4B3E3B7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912" y="543299"/>
            <a:ext cx="5545136" cy="2879725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87492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7">
            <a:extLst>
              <a:ext uri="{FF2B5EF4-FFF2-40B4-BE49-F238E27FC236}">
                <a16:creationId xmlns:a16="http://schemas.microsoft.com/office/drawing/2014/main" id="{AC37003A-ECD2-9271-8AB2-E1B377082716}"/>
              </a:ext>
            </a:extLst>
          </p:cNvPr>
          <p:cNvSpPr/>
          <p:nvPr userDrawn="1"/>
        </p:nvSpPr>
        <p:spPr>
          <a:xfrm>
            <a:off x="4149038" y="2811463"/>
            <a:ext cx="3893924" cy="4046537"/>
          </a:xfrm>
          <a:custGeom>
            <a:avLst/>
            <a:gdLst>
              <a:gd name="connsiteX0" fmla="*/ 198123 w 3893924"/>
              <a:gd name="connsiteY0" fmla="*/ 0 h 4046537"/>
              <a:gd name="connsiteX1" fmla="*/ 3695801 w 3893924"/>
              <a:gd name="connsiteY1" fmla="*/ 0 h 4046537"/>
              <a:gd name="connsiteX2" fmla="*/ 3893924 w 3893924"/>
              <a:gd name="connsiteY2" fmla="*/ 198123 h 4046537"/>
              <a:gd name="connsiteX3" fmla="*/ 3893924 w 3893924"/>
              <a:gd name="connsiteY3" fmla="*/ 4046537 h 4046537"/>
              <a:gd name="connsiteX4" fmla="*/ 0 w 3893924"/>
              <a:gd name="connsiteY4" fmla="*/ 4046537 h 4046537"/>
              <a:gd name="connsiteX5" fmla="*/ 0 w 3893924"/>
              <a:gd name="connsiteY5" fmla="*/ 198123 h 4046537"/>
              <a:gd name="connsiteX6" fmla="*/ 198123 w 3893924"/>
              <a:gd name="connsiteY6" fmla="*/ 0 h 404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93924" h="4046537">
                <a:moveTo>
                  <a:pt x="198123" y="0"/>
                </a:moveTo>
                <a:lnTo>
                  <a:pt x="3695801" y="0"/>
                </a:lnTo>
                <a:cubicBezTo>
                  <a:pt x="3805221" y="0"/>
                  <a:pt x="3893924" y="88703"/>
                  <a:pt x="3893924" y="198123"/>
                </a:cubicBezTo>
                <a:lnTo>
                  <a:pt x="3893924" y="4046537"/>
                </a:lnTo>
                <a:lnTo>
                  <a:pt x="0" y="4046537"/>
                </a:lnTo>
                <a:lnTo>
                  <a:pt x="0" y="198123"/>
                </a:lnTo>
                <a:cubicBezTo>
                  <a:pt x="0" y="88703"/>
                  <a:pt x="88703" y="0"/>
                  <a:pt x="19812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44C63C5-B093-423F-EDE7-E256A8B7AD32}"/>
              </a:ext>
            </a:extLst>
          </p:cNvPr>
          <p:cNvCxnSpPr>
            <a:cxnSpLocks/>
          </p:cNvCxnSpPr>
          <p:nvPr userDrawn="1"/>
        </p:nvCxnSpPr>
        <p:spPr>
          <a:xfrm flipH="1">
            <a:off x="6096000" y="0"/>
            <a:ext cx="0" cy="720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E13565E-CF99-419F-AEC7-A62AF2E65B11}"/>
              </a:ext>
            </a:extLst>
          </p:cNvPr>
          <p:cNvSpPr/>
          <p:nvPr userDrawn="1"/>
        </p:nvSpPr>
        <p:spPr>
          <a:xfrm rot="5400000">
            <a:off x="9245600" y="-1360"/>
            <a:ext cx="2946400" cy="2946400"/>
          </a:xfrm>
          <a:custGeom>
            <a:avLst/>
            <a:gdLst>
              <a:gd name="connsiteX0" fmla="*/ 0 w 2946400"/>
              <a:gd name="connsiteY0" fmla="*/ 0 h 2946400"/>
              <a:gd name="connsiteX1" fmla="*/ 2881601 w 2946400"/>
              <a:gd name="connsiteY1" fmla="*/ 0 h 2946400"/>
              <a:gd name="connsiteX2" fmla="*/ 2897635 w 2946400"/>
              <a:gd name="connsiteY2" fmla="*/ 62356 h 2946400"/>
              <a:gd name="connsiteX3" fmla="*/ 2946400 w 2946400"/>
              <a:gd name="connsiteY3" fmla="*/ 546100 h 2946400"/>
              <a:gd name="connsiteX4" fmla="*/ 546100 w 2946400"/>
              <a:gd name="connsiteY4" fmla="*/ 2946400 h 2946400"/>
              <a:gd name="connsiteX5" fmla="*/ 62356 w 2946400"/>
              <a:gd name="connsiteY5" fmla="*/ 2897635 h 2946400"/>
              <a:gd name="connsiteX6" fmla="*/ 0 w 2946400"/>
              <a:gd name="connsiteY6" fmla="*/ 2881601 h 294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46400" h="2946400">
                <a:moveTo>
                  <a:pt x="0" y="0"/>
                </a:moveTo>
                <a:lnTo>
                  <a:pt x="2881601" y="0"/>
                </a:lnTo>
                <a:lnTo>
                  <a:pt x="2897635" y="62356"/>
                </a:lnTo>
                <a:cubicBezTo>
                  <a:pt x="2929609" y="218610"/>
                  <a:pt x="2946400" y="380394"/>
                  <a:pt x="2946400" y="546100"/>
                </a:cubicBezTo>
                <a:cubicBezTo>
                  <a:pt x="2946400" y="1871749"/>
                  <a:pt x="1871749" y="2946400"/>
                  <a:pt x="546100" y="2946400"/>
                </a:cubicBezTo>
                <a:cubicBezTo>
                  <a:pt x="380394" y="2946400"/>
                  <a:pt x="218610" y="2929609"/>
                  <a:pt x="62356" y="2897635"/>
                </a:cubicBezTo>
                <a:lnTo>
                  <a:pt x="0" y="28816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A16C853-F5B0-48E9-8364-029210A4FD5A}"/>
              </a:ext>
            </a:extLst>
          </p:cNvPr>
          <p:cNvSpPr/>
          <p:nvPr userDrawn="1"/>
        </p:nvSpPr>
        <p:spPr>
          <a:xfrm>
            <a:off x="0" y="0"/>
            <a:ext cx="2946400" cy="2946400"/>
          </a:xfrm>
          <a:custGeom>
            <a:avLst/>
            <a:gdLst>
              <a:gd name="connsiteX0" fmla="*/ 0 w 2946400"/>
              <a:gd name="connsiteY0" fmla="*/ 0 h 2946400"/>
              <a:gd name="connsiteX1" fmla="*/ 2881601 w 2946400"/>
              <a:gd name="connsiteY1" fmla="*/ 0 h 2946400"/>
              <a:gd name="connsiteX2" fmla="*/ 2897635 w 2946400"/>
              <a:gd name="connsiteY2" fmla="*/ 62356 h 2946400"/>
              <a:gd name="connsiteX3" fmla="*/ 2946400 w 2946400"/>
              <a:gd name="connsiteY3" fmla="*/ 546100 h 2946400"/>
              <a:gd name="connsiteX4" fmla="*/ 546100 w 2946400"/>
              <a:gd name="connsiteY4" fmla="*/ 2946400 h 2946400"/>
              <a:gd name="connsiteX5" fmla="*/ 62356 w 2946400"/>
              <a:gd name="connsiteY5" fmla="*/ 2897635 h 2946400"/>
              <a:gd name="connsiteX6" fmla="*/ 0 w 2946400"/>
              <a:gd name="connsiteY6" fmla="*/ 2881601 h 294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46400" h="2946400">
                <a:moveTo>
                  <a:pt x="0" y="0"/>
                </a:moveTo>
                <a:lnTo>
                  <a:pt x="2881601" y="0"/>
                </a:lnTo>
                <a:lnTo>
                  <a:pt x="2897635" y="62356"/>
                </a:lnTo>
                <a:cubicBezTo>
                  <a:pt x="2929609" y="218610"/>
                  <a:pt x="2946400" y="380394"/>
                  <a:pt x="2946400" y="546100"/>
                </a:cubicBezTo>
                <a:cubicBezTo>
                  <a:pt x="2946400" y="1871749"/>
                  <a:pt x="1871749" y="2946400"/>
                  <a:pt x="546100" y="2946400"/>
                </a:cubicBezTo>
                <a:cubicBezTo>
                  <a:pt x="380394" y="2946400"/>
                  <a:pt x="218610" y="2929609"/>
                  <a:pt x="62356" y="2897635"/>
                </a:cubicBezTo>
                <a:lnTo>
                  <a:pt x="0" y="28816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5048C8-BEDD-47F9-820F-7FAF2CE3E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19998"/>
            <a:ext cx="10752000" cy="176717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654D9A68-A5E1-422C-86E6-C5B21D058A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3248750"/>
            <a:ext cx="3218016" cy="3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3">
            <a:extLst>
              <a:ext uri="{FF2B5EF4-FFF2-40B4-BE49-F238E27FC236}">
                <a16:creationId xmlns:a16="http://schemas.microsoft.com/office/drawing/2014/main" id="{D2ADC0D5-7E0B-BEB1-CED3-F22FB93B60C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863" y="3650832"/>
            <a:ext cx="3218016" cy="25027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30FCCA7C-03AA-99D2-27DF-4C2B5F26BD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6992" y="3248750"/>
            <a:ext cx="3218016" cy="3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59C7F382-677C-1234-D6A5-1733381B5AA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86992" y="3650832"/>
            <a:ext cx="3218016" cy="25027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30A1B2A7-CA70-0F52-27CE-F9B0C958DFF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423121" y="3233186"/>
            <a:ext cx="3218016" cy="3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170B7EF2-0E9D-CBAA-2308-0D8E544F7D6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23121" y="3635268"/>
            <a:ext cx="3218016" cy="25027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343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F31A4D2-E7FE-4037-BB0F-7F3541D21692}"/>
              </a:ext>
            </a:extLst>
          </p:cNvPr>
          <p:cNvSpPr/>
          <p:nvPr userDrawn="1"/>
        </p:nvSpPr>
        <p:spPr>
          <a:xfrm>
            <a:off x="0" y="0"/>
            <a:ext cx="5676900" cy="6858000"/>
          </a:xfrm>
          <a:custGeom>
            <a:avLst/>
            <a:gdLst>
              <a:gd name="connsiteX0" fmla="*/ 0 w 5676900"/>
              <a:gd name="connsiteY0" fmla="*/ 0 h 6858000"/>
              <a:gd name="connsiteX1" fmla="*/ 3870984 w 5676900"/>
              <a:gd name="connsiteY1" fmla="*/ 0 h 6858000"/>
              <a:gd name="connsiteX2" fmla="*/ 4006278 w 5676900"/>
              <a:gd name="connsiteY2" fmla="*/ 96210 h 6858000"/>
              <a:gd name="connsiteX3" fmla="*/ 5676900 w 5676900"/>
              <a:gd name="connsiteY3" fmla="*/ 3429000 h 6858000"/>
              <a:gd name="connsiteX4" fmla="*/ 4006278 w 5676900"/>
              <a:gd name="connsiteY4" fmla="*/ 6761790 h 6858000"/>
              <a:gd name="connsiteX5" fmla="*/ 3870983 w 5676900"/>
              <a:gd name="connsiteY5" fmla="*/ 6858000 h 6858000"/>
              <a:gd name="connsiteX6" fmla="*/ 0 w 56769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76900" h="6858000">
                <a:moveTo>
                  <a:pt x="0" y="0"/>
                </a:moveTo>
                <a:lnTo>
                  <a:pt x="3870984" y="0"/>
                </a:lnTo>
                <a:lnTo>
                  <a:pt x="4006278" y="96210"/>
                </a:lnTo>
                <a:cubicBezTo>
                  <a:pt x="5020449" y="854662"/>
                  <a:pt x="5676900" y="2065170"/>
                  <a:pt x="5676900" y="3429000"/>
                </a:cubicBezTo>
                <a:cubicBezTo>
                  <a:pt x="5676900" y="4792830"/>
                  <a:pt x="5020449" y="6003338"/>
                  <a:pt x="4006278" y="6761790"/>
                </a:cubicBezTo>
                <a:lnTo>
                  <a:pt x="3870983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53DE57-F9AC-4BE9-85B5-FE07DAEA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439997"/>
            <a:ext cx="4059237" cy="3978004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F9C601-91DE-37CA-F7E5-64317EBCDD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1" y="2908302"/>
            <a:ext cx="4686300" cy="1835149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AC7C845-1150-C362-D67D-6AD3AD7C90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2444588"/>
            <a:ext cx="4686300" cy="360000"/>
          </a:xfrm>
        </p:spPr>
        <p:txBody>
          <a:bodyPr>
            <a:normAutofit/>
          </a:bodyPr>
          <a:lstStyle>
            <a:lvl1pPr>
              <a:defRPr sz="1400" b="1"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E788A7F-D472-23EE-5635-C37BC55DC2C0}"/>
              </a:ext>
            </a:extLst>
          </p:cNvPr>
          <p:cNvCxnSpPr>
            <a:cxnSpLocks/>
          </p:cNvCxnSpPr>
          <p:nvPr userDrawn="1"/>
        </p:nvCxnSpPr>
        <p:spPr>
          <a:xfrm flipH="1">
            <a:off x="11099800" y="3429000"/>
            <a:ext cx="54133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104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FAA4F31-FF90-45D7-B2DE-4071CF3B0D54}"/>
              </a:ext>
            </a:extLst>
          </p:cNvPr>
          <p:cNvSpPr/>
          <p:nvPr userDrawn="1"/>
        </p:nvSpPr>
        <p:spPr>
          <a:xfrm>
            <a:off x="0" y="0"/>
            <a:ext cx="2267714" cy="2267712"/>
          </a:xfrm>
          <a:custGeom>
            <a:avLst/>
            <a:gdLst>
              <a:gd name="connsiteX0" fmla="*/ 0 w 2267714"/>
              <a:gd name="connsiteY0" fmla="*/ 0 h 2267712"/>
              <a:gd name="connsiteX1" fmla="*/ 2263317 w 2267714"/>
              <a:gd name="connsiteY1" fmla="*/ 0 h 2267712"/>
              <a:gd name="connsiteX2" fmla="*/ 2267714 w 2267714"/>
              <a:gd name="connsiteY2" fmla="*/ 87089 h 2267712"/>
              <a:gd name="connsiteX3" fmla="*/ 87091 w 2267714"/>
              <a:gd name="connsiteY3" fmla="*/ 2267712 h 2267712"/>
              <a:gd name="connsiteX4" fmla="*/ 0 w 2267714"/>
              <a:gd name="connsiteY4" fmla="*/ 2263314 h 2267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7714" h="2267712">
                <a:moveTo>
                  <a:pt x="0" y="0"/>
                </a:moveTo>
                <a:lnTo>
                  <a:pt x="2263317" y="0"/>
                </a:lnTo>
                <a:lnTo>
                  <a:pt x="2267714" y="87089"/>
                </a:lnTo>
                <a:cubicBezTo>
                  <a:pt x="2267714" y="1291414"/>
                  <a:pt x="1291416" y="2267712"/>
                  <a:pt x="87091" y="2267712"/>
                </a:cubicBezTo>
                <a:lnTo>
                  <a:pt x="0" y="226331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525E9-84FB-45C6-9CCA-A7C6F12B0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719998"/>
            <a:ext cx="4825137" cy="199492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562162F-D0C3-47F5-A87A-C7A3A8F0B01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719998"/>
            <a:ext cx="5376000" cy="5418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sz="1200"/>
            </a:lvl1pPr>
          </a:lstStyle>
          <a:p>
            <a:endParaRPr lang="en-ID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FCA19F0-EE92-46AD-8A97-9F77DC05EF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0863" y="3401634"/>
            <a:ext cx="4825136" cy="3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19D57F2C-493B-63FF-DA50-68D384E898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4" y="3801034"/>
            <a:ext cx="4825136" cy="23369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710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D1D2B-1803-7A82-2F23-2D10AA7F8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6952179" cy="2879725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D4C5CF9-10AA-8747-7064-6A925F453B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0862" y="3429000"/>
            <a:ext cx="6952179" cy="3429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ID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CF421A03-EBB9-E8A0-A75A-B02C2B24E4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3905" y="549275"/>
            <a:ext cx="3587236" cy="360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20000"/>
              </a:lnSpc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20C953-7D7C-35D3-0E62-253A6D9C62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53904" y="955674"/>
            <a:ext cx="3587236" cy="231401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047D360-931B-4B02-DF7F-22B40E3F0F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53903" y="3589059"/>
            <a:ext cx="3587236" cy="360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20000"/>
              </a:lnSpc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FC03BD29-6455-7ADC-E781-64D001078BE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53902" y="3994710"/>
            <a:ext cx="3587236" cy="231401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127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ED0F9B-1932-6896-466C-D64BA828EC15}"/>
              </a:ext>
            </a:extLst>
          </p:cNvPr>
          <p:cNvSpPr/>
          <p:nvPr userDrawn="1"/>
        </p:nvSpPr>
        <p:spPr>
          <a:xfrm>
            <a:off x="6096001" y="3429000"/>
            <a:ext cx="6096000" cy="3429000"/>
          </a:xfrm>
          <a:prstGeom prst="rect">
            <a:avLst/>
          </a:prstGeom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C0BAD-62F8-8DBF-08BD-F3D4D2314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545137" cy="2330450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FF15D25B-820B-156A-3645-D86E2556A8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4413250"/>
            <a:ext cx="4994274" cy="18954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453C8F-F0F1-1099-79AA-AF1ACBB99C77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3429000"/>
            <a:ext cx="622004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122764C-29F8-352B-1FEF-C94B5FF717F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1" y="0"/>
            <a:ext cx="0" cy="3429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A0730728-BA5D-6ABE-8950-B7C4CD0612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863" y="3978274"/>
            <a:ext cx="4994274" cy="3600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54D69608-7CD7-CDA4-432C-F440FF3576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46866" y="4413250"/>
            <a:ext cx="4994274" cy="1893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292190A-DFB1-DD0F-F6CF-B573B68D374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46866" y="3976220"/>
            <a:ext cx="4994274" cy="3600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0000"/>
              </a:lnSpc>
              <a:buNone/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0E931C2-A398-6AE3-BE1F-0BDF8CDBD74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46863" y="986304"/>
            <a:ext cx="4994274" cy="1893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867C3F-EB64-F016-29BE-C89F700C3FF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46863" y="549274"/>
            <a:ext cx="4994274" cy="3600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0000"/>
              </a:lnSpc>
              <a:buNone/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418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71230AE0-6C7F-4620-8410-EFE6D1DFE7CE}"/>
              </a:ext>
            </a:extLst>
          </p:cNvPr>
          <p:cNvSpPr/>
          <p:nvPr userDrawn="1"/>
        </p:nvSpPr>
        <p:spPr>
          <a:xfrm rot="10800000">
            <a:off x="5883268" y="549274"/>
            <a:ext cx="6308731" cy="6308725"/>
          </a:xfrm>
          <a:custGeom>
            <a:avLst/>
            <a:gdLst>
              <a:gd name="connsiteX0" fmla="*/ 0 w 2267714"/>
              <a:gd name="connsiteY0" fmla="*/ 0 h 2267712"/>
              <a:gd name="connsiteX1" fmla="*/ 2263317 w 2267714"/>
              <a:gd name="connsiteY1" fmla="*/ 0 h 2267712"/>
              <a:gd name="connsiteX2" fmla="*/ 2267714 w 2267714"/>
              <a:gd name="connsiteY2" fmla="*/ 87089 h 2267712"/>
              <a:gd name="connsiteX3" fmla="*/ 87091 w 2267714"/>
              <a:gd name="connsiteY3" fmla="*/ 2267712 h 2267712"/>
              <a:gd name="connsiteX4" fmla="*/ 0 w 2267714"/>
              <a:gd name="connsiteY4" fmla="*/ 2263314 h 2267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7714" h="2267712">
                <a:moveTo>
                  <a:pt x="0" y="0"/>
                </a:moveTo>
                <a:lnTo>
                  <a:pt x="2263317" y="0"/>
                </a:lnTo>
                <a:lnTo>
                  <a:pt x="2267714" y="87089"/>
                </a:lnTo>
                <a:cubicBezTo>
                  <a:pt x="2267714" y="1291414"/>
                  <a:pt x="1291416" y="2267712"/>
                  <a:pt x="87091" y="2267712"/>
                </a:cubicBezTo>
                <a:lnTo>
                  <a:pt x="0" y="226331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0FE9F7-C154-4314-AE66-194623BD3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5332405" cy="2879725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CA482F9F-1C6B-D116-4A91-3496683445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4152899"/>
            <a:ext cx="5332406" cy="198509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4D6732-7D26-F6D0-37F1-72DEBAEC79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863" y="3722329"/>
            <a:ext cx="5332406" cy="3600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0000"/>
              </a:lnSpc>
              <a:buNone/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89" indent="0" algn="l">
              <a:lnSpc>
                <a:spcPct val="120000"/>
              </a:lnSpc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377" indent="0" algn="l">
              <a:lnSpc>
                <a:spcPct val="120000"/>
              </a:lnSpc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566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755" indent="0" algn="l">
              <a:lnSpc>
                <a:spcPct val="120000"/>
              </a:lnSpc>
              <a:buNone/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32986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ECAB1D-7C61-B1A0-AB2C-B508F7890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027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98A34-8A43-A6AC-9593-C4AE4F032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2" y="1874838"/>
            <a:ext cx="11090276" cy="44338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Click to edit Master text styles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86867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805" r:id="rId2"/>
    <p:sldLayoutId id="2147483809" r:id="rId3"/>
    <p:sldLayoutId id="2147483811" r:id="rId4"/>
    <p:sldLayoutId id="2147483814" r:id="rId5"/>
    <p:sldLayoutId id="2147483817" r:id="rId6"/>
    <p:sldLayoutId id="2147483850" r:id="rId7"/>
    <p:sldLayoutId id="2147483851" r:id="rId8"/>
    <p:sldLayoutId id="2147483834" r:id="rId9"/>
    <p:sldLayoutId id="2147483852" r:id="rId10"/>
    <p:sldLayoutId id="214748385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200" b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189" indent="0" algn="l" defTabSz="914377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1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914377" indent="0" algn="l" defTabSz="914377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371566" indent="0" algn="l" defTabSz="914377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755" indent="0" algn="l" defTabSz="914377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346" userDrawn="1">
          <p15:clr>
            <a:srgbClr val="F26B43"/>
          </p15:clr>
        </p15:guide>
        <p15:guide id="4" pos="347" userDrawn="1">
          <p15:clr>
            <a:srgbClr val="F26B43"/>
          </p15:clr>
        </p15:guide>
        <p15:guide id="5" pos="7333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pos="69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quidplanner.com/blog/five-factors-shaping-the-future-of-project-management/" TargetMode="External"/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2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AAFF8E-883A-6980-63E4-5029F69449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32014"/>
            <a:ext cx="5183600" cy="2061004"/>
          </a:xfrm>
        </p:spPr>
        <p:txBody>
          <a:bodyPr vert="horz" lIns="91440" tIns="45720" rIns="91440" bIns="45720" rtlCol="0" anchor="b">
            <a:noAutofit/>
          </a:bodyPr>
          <a:lstStyle/>
          <a:p>
            <a:pPr defTabSz="914400"/>
            <a:r>
              <a:rPr lang="en-US" sz="4000" b="1" dirty="0" err="1"/>
              <a:t>ConnectZ</a:t>
            </a:r>
            <a:r>
              <a:rPr lang="en-US" sz="4000" b="1" dirty="0"/>
              <a:t>: An Enhanced Connect Game with Intelligent AI</a:t>
            </a:r>
            <a:endParaRPr lang="en-US" sz="3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EAF2C2F-2BDA-8FCF-5642-8D8A16477B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214" y="3783123"/>
            <a:ext cx="4524355" cy="2451422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100000"/>
              </a:lnSpc>
            </a:pP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Aptos" panose="020B0004020202020204" pitchFamily="34" charset="0"/>
              </a:rPr>
              <a:t>Name: Syed Mohammed Farhan</a:t>
            </a:r>
          </a:p>
          <a:p>
            <a:pPr defTabSz="914400">
              <a:lnSpc>
                <a:spcPct val="100000"/>
              </a:lnSpc>
            </a:pP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Aptos" panose="020B0004020202020204" pitchFamily="34" charset="0"/>
              </a:rPr>
              <a:t>Date: 11.04.2024</a:t>
            </a:r>
            <a:br>
              <a:rPr lang="en-US" sz="2000" b="1" dirty="0">
                <a:solidFill>
                  <a:schemeClr val="bg2">
                    <a:lumMod val="10000"/>
                  </a:schemeClr>
                </a:solidFill>
                <a:latin typeface="Aptos" panose="020B0004020202020204" pitchFamily="34" charset="0"/>
              </a:rPr>
            </a:b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Aptos" panose="020B0004020202020204" pitchFamily="34" charset="0"/>
              </a:rPr>
              <a:t>Student ID: 903724141</a:t>
            </a:r>
          </a:p>
          <a:p>
            <a:pPr defTabSz="914400">
              <a:lnSpc>
                <a:spcPct val="100000"/>
              </a:lnSpc>
            </a:pP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Aptos" panose="020B0004020202020204" pitchFamily="34" charset="0"/>
              </a:rPr>
              <a:t>Course: CSE-6633 (Introduction to Artificial Intelligence)</a:t>
            </a:r>
          </a:p>
          <a:p>
            <a:pPr defTabSz="914400">
              <a:lnSpc>
                <a:spcPct val="90000"/>
              </a:lnSpc>
            </a:pPr>
            <a:endParaRPr lang="en-US" sz="1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4" name="Picture Placeholder 13" descr="A blue board with white circles and red and yellow coins&#10;&#10;Description automatically generated">
            <a:extLst>
              <a:ext uri="{FF2B5EF4-FFF2-40B4-BE49-F238E27FC236}">
                <a16:creationId xmlns:a16="http://schemas.microsoft.com/office/drawing/2014/main" id="{7F9DCC7C-A7F8-C67C-CFD1-AA0C3F4342E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6" r="6460" b="2"/>
          <a:stretch/>
        </p:blipFill>
        <p:spPr>
          <a:xfrm>
            <a:off x="6606253" y="1114928"/>
            <a:ext cx="4942280" cy="462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9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617D8F-B485-9F7C-C9C2-2FFDF7F59ED1}"/>
              </a:ext>
            </a:extLst>
          </p:cNvPr>
          <p:cNvSpPr txBox="1"/>
          <p:nvPr/>
        </p:nvSpPr>
        <p:spPr>
          <a:xfrm>
            <a:off x="838200" y="365125"/>
            <a:ext cx="98422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Time Complexity</a:t>
            </a:r>
            <a:endParaRPr lang="en-US" sz="5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7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5" name="TextBox 2">
            <a:extLst>
              <a:ext uri="{FF2B5EF4-FFF2-40B4-BE49-F238E27FC236}">
                <a16:creationId xmlns:a16="http://schemas.microsoft.com/office/drawing/2014/main" id="{4E25AC96-F3EE-89ED-4E04-CEF05496C3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5127102"/>
              </p:ext>
            </p:extLst>
          </p:nvPr>
        </p:nvGraphicFramePr>
        <p:xfrm>
          <a:off x="838200" y="1825624"/>
          <a:ext cx="10515593" cy="4581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63309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AFF8D2E5-2C4E-47B1-930B-6C82B7C3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9EF302-3491-2115-A698-CA3D1ED70412}"/>
              </a:ext>
            </a:extLst>
          </p:cNvPr>
          <p:cNvSpPr txBox="1"/>
          <p:nvPr/>
        </p:nvSpPr>
        <p:spPr>
          <a:xfrm>
            <a:off x="841248" y="251312"/>
            <a:ext cx="10506456" cy="1010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Space Complexity</a:t>
            </a:r>
            <a:endParaRPr lang="en-US" sz="4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01E4ADA-0EA9-4930-846E-3C11E8BED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7618"/>
            <a:ext cx="128016" cy="631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38086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2" name="TextBox 6">
            <a:extLst>
              <a:ext uri="{FF2B5EF4-FFF2-40B4-BE49-F238E27FC236}">
                <a16:creationId xmlns:a16="http://schemas.microsoft.com/office/drawing/2014/main" id="{60D0DAFC-FBE2-C230-8D7F-47E237C71B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4411971"/>
              </p:ext>
            </p:extLst>
          </p:nvPr>
        </p:nvGraphicFramePr>
        <p:xfrm>
          <a:off x="838200" y="1650222"/>
          <a:ext cx="10506456" cy="4584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108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8546C-BD35-8655-23A4-14CA0CC3B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5DE73A-61E4-4455-CAF9-144753112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5" r="999"/>
          <a:stretch/>
        </p:blipFill>
        <p:spPr>
          <a:xfrm>
            <a:off x="5788847" y="1538167"/>
            <a:ext cx="5935373" cy="45363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7FF0C3-F811-F637-68F2-72F0B458D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" r="1859"/>
          <a:stretch/>
        </p:blipFill>
        <p:spPr>
          <a:xfrm>
            <a:off x="864968" y="1045930"/>
            <a:ext cx="4640926" cy="57689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11C45D-6B15-00FE-D6C2-E39436238A8B}"/>
              </a:ext>
            </a:extLst>
          </p:cNvPr>
          <p:cNvSpPr txBox="1"/>
          <p:nvPr/>
        </p:nvSpPr>
        <p:spPr>
          <a:xfrm>
            <a:off x="3185431" y="214418"/>
            <a:ext cx="569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Windows Application</a:t>
            </a:r>
          </a:p>
        </p:txBody>
      </p:sp>
    </p:spTree>
    <p:extLst>
      <p:ext uri="{BB962C8B-B14F-4D97-AF65-F5344CB8AC3E}">
        <p14:creationId xmlns:p14="http://schemas.microsoft.com/office/powerpoint/2010/main" val="391586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668BF93-B05C-FAC6-17FA-A0462FFA6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" t="632"/>
          <a:stretch/>
        </p:blipFill>
        <p:spPr>
          <a:xfrm>
            <a:off x="6390963" y="1089008"/>
            <a:ext cx="4640926" cy="5768992"/>
          </a:xfrm>
          <a:prstGeom prst="rect">
            <a:avLst/>
          </a:prstGeom>
        </p:spPr>
      </p:pic>
      <p:pic>
        <p:nvPicPr>
          <p:cNvPr id="5" name="Picture 4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CE99F421-60C2-08F4-47FA-A69978C4B8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" t="632" r="1"/>
          <a:stretch/>
        </p:blipFill>
        <p:spPr>
          <a:xfrm>
            <a:off x="1006299" y="1089008"/>
            <a:ext cx="4640926" cy="57689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3E101F-BD8B-F40A-B350-CFBD71875DAC}"/>
              </a:ext>
            </a:extLst>
          </p:cNvPr>
          <p:cNvSpPr txBox="1"/>
          <p:nvPr/>
        </p:nvSpPr>
        <p:spPr>
          <a:xfrm>
            <a:off x="3493205" y="250102"/>
            <a:ext cx="5000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MacOS Application</a:t>
            </a:r>
          </a:p>
        </p:txBody>
      </p:sp>
    </p:spTree>
    <p:extLst>
      <p:ext uri="{BB962C8B-B14F-4D97-AF65-F5344CB8AC3E}">
        <p14:creationId xmlns:p14="http://schemas.microsoft.com/office/powerpoint/2010/main" val="21661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DDEFC-8D9F-0939-DF83-DC63EE18E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F3A12A-7A43-AEAC-CE0F-17CC01E69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" r="1201" b="1198"/>
          <a:stretch/>
        </p:blipFill>
        <p:spPr>
          <a:xfrm>
            <a:off x="5854676" y="1093461"/>
            <a:ext cx="6280718" cy="55035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87B32B-B838-61A2-575F-82731DA62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" r="2270"/>
          <a:stretch/>
        </p:blipFill>
        <p:spPr>
          <a:xfrm>
            <a:off x="56606" y="1084541"/>
            <a:ext cx="5727325" cy="55354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426E9C-67C3-0A7A-519F-DE33054DC36B}"/>
              </a:ext>
            </a:extLst>
          </p:cNvPr>
          <p:cNvSpPr txBox="1"/>
          <p:nvPr/>
        </p:nvSpPr>
        <p:spPr>
          <a:xfrm>
            <a:off x="3493205" y="250102"/>
            <a:ext cx="5000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Linux Application</a:t>
            </a:r>
          </a:p>
        </p:txBody>
      </p:sp>
    </p:spTree>
    <p:extLst>
      <p:ext uri="{BB962C8B-B14F-4D97-AF65-F5344CB8AC3E}">
        <p14:creationId xmlns:p14="http://schemas.microsoft.com/office/powerpoint/2010/main" val="428863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3346177D-ADC4-4968-B747-5CFCD390B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0D4DA-BC91-4B75-B711-82CE28EDF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4601" y="520700"/>
            <a:ext cx="5754896" cy="64577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000" dirty="0">
                <a:solidFill>
                  <a:schemeClr val="tx1"/>
                </a:solidFill>
              </a:rPr>
              <a:t>Challenges Faced</a:t>
            </a:r>
          </a:p>
        </p:txBody>
      </p:sp>
      <p:pic>
        <p:nvPicPr>
          <p:cNvPr id="10" name="Picture Placeholder 9" descr="A screenshot of a game&#10;&#10;Description automatically generated">
            <a:extLst>
              <a:ext uri="{FF2B5EF4-FFF2-40B4-BE49-F238E27FC236}">
                <a16:creationId xmlns:a16="http://schemas.microsoft.com/office/drawing/2014/main" id="{8E136CC9-FDA6-04F9-27A5-683794443B6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" t="1087" r="756" b="4274"/>
          <a:stretch/>
        </p:blipFill>
        <p:spPr>
          <a:xfrm>
            <a:off x="285749" y="287243"/>
            <a:ext cx="5187951" cy="600801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4DD2E7C-346F-740B-ABAB-07E4CA3FDC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86204" y="1166477"/>
            <a:ext cx="6040646" cy="523389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342900" marR="0" lvl="0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AI Logic Complexity: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marL="742950" marR="0" lvl="1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Difficulties: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Implementing an efficient Minimax algorithm with Alpha-Beta Pruning.</a:t>
            </a:r>
          </a:p>
          <a:p>
            <a:pPr marL="742950" marR="0" lvl="1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Solution: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Optimizing the pruning conditions and heuristic evaluations to balance performance and decision quality.</a:t>
            </a:r>
          </a:p>
          <a:p>
            <a:pPr marL="342900" marR="0" lvl="0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GUI Integration: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marL="742950" marR="0" lvl="1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Challenges: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Ensuring a responsive and intuitive user interface that accurately reflects game states and AI moves.</a:t>
            </a:r>
          </a:p>
          <a:p>
            <a:pPr marL="742950" marR="0" lvl="1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Solution: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Utilizing threading to handle AI computations without freezing the GUI and carefully managing button states.</a:t>
            </a:r>
          </a:p>
          <a:p>
            <a:pPr marL="342900" marR="0" lvl="0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Game Balancing: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marL="742950" marR="0" lvl="1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Issues: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Ensuring the game remains fair and challenging for both human players and the AI.</a:t>
            </a:r>
          </a:p>
          <a:p>
            <a:pPr marL="742950" marR="0" lvl="1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Approach: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Fine-tuning heuristic evaluation parameters and adjusting AI search depth based on difficulty levels.</a:t>
            </a:r>
          </a:p>
          <a:p>
            <a:pPr marL="342900" marR="0" lvl="0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Performance Optimization: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marL="742950" marR="0" lvl="1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Problem: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Managing computation time for the AI, especially at higher search depths.</a:t>
            </a:r>
          </a:p>
          <a:p>
            <a:pPr marL="742950" marR="0" lvl="1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Strategy: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Implementing Alpha-Beta Pruning effectively and limiting search depth based on selected difficulty.</a:t>
            </a:r>
          </a:p>
          <a:p>
            <a:pPr marL="342900" marR="0" lvl="0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Handling Special Moves: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marL="742950" marR="0" lvl="1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Complexity: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Integrating Power Moves and Block Moves into both game mechanics and AI decision-making.</a:t>
            </a:r>
          </a:p>
          <a:p>
            <a:pPr marL="742950" marR="0" lvl="1" indent="-228600" defTabSz="91440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Solution: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Extending the Minimax algorithm to account for these unique actions within the game state evaluation.</a:t>
            </a:r>
          </a:p>
          <a:p>
            <a:pPr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844A943-BF79-4FEA-ABB1-3BD54D236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437CC72-F4A8-4DC3-AFAB-D22C482C8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88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7" name="Picture 86" descr="A blue and white background&#10;&#10;Description automatically generated">
            <a:extLst>
              <a:ext uri="{FF2B5EF4-FFF2-40B4-BE49-F238E27FC236}">
                <a16:creationId xmlns:a16="http://schemas.microsoft.com/office/drawing/2014/main" id="{7A9FA6D9-3E3B-615F-15FA-6A3575C5EA1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2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900A1D-7E43-C70C-FA33-9B21776A2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>
                <a:solidFill>
                  <a:srgbClr val="FFFFFF"/>
                </a:solidFill>
              </a:rPr>
              <a:t>Lessons Learned</a:t>
            </a:r>
          </a:p>
        </p:txBody>
      </p:sp>
      <p:graphicFrame>
        <p:nvGraphicFramePr>
          <p:cNvPr id="22" name="Text Placeholder 2">
            <a:extLst>
              <a:ext uri="{FF2B5EF4-FFF2-40B4-BE49-F238E27FC236}">
                <a16:creationId xmlns:a16="http://schemas.microsoft.com/office/drawing/2014/main" id="{58717F16-EE4F-EAB9-C15E-8814D4B4AE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285115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64876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3716AE63-7A64-74EF-24B5-5C49978BFD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2672" r="22672"/>
          <a:stretch>
            <a:fillRect/>
          </a:stretch>
        </p:blipFill>
        <p:spPr>
          <a:xfrm>
            <a:off x="216823" y="587672"/>
            <a:ext cx="4012290" cy="4939367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DBA0260-7A46-6038-5309-3CB4F3A70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5364" y="549275"/>
            <a:ext cx="6727155" cy="669925"/>
          </a:xfrm>
        </p:spPr>
        <p:txBody>
          <a:bodyPr>
            <a:normAutofit fontScale="90000"/>
          </a:bodyPr>
          <a:lstStyle/>
          <a:p>
            <a:r>
              <a:rPr lang="en-US"/>
              <a:t>Future Enhancements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03F1F1F-CE2D-5EF0-CF79-93802454C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02480" y="1336040"/>
            <a:ext cx="6670038" cy="5588000"/>
          </a:xfrm>
        </p:spPr>
        <p:txBody>
          <a:bodyPr>
            <a:normAutofit lnSpcReduction="10000"/>
          </a:bodyPr>
          <a:lstStyle/>
          <a:p>
            <a:pPr marL="34290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Enhanced AI Capabilities:</a:t>
            </a:r>
            <a:endParaRPr lang="en-US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Machine Learning Integration:</a:t>
            </a:r>
            <a:r>
              <a:rPr lang="en-US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Implementing learning algorithms to adapt AI strategies based on player behavior.</a:t>
            </a:r>
          </a:p>
          <a:p>
            <a:pPr marL="742950" lvl="1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Dynamic Difficulty Adjustment:</a:t>
            </a:r>
            <a:r>
              <a:rPr lang="en-US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AI adjusts its difficulty in real-time based on player performance.</a:t>
            </a:r>
          </a:p>
          <a:p>
            <a:pPr marL="34290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Multiplayer Support:</a:t>
            </a:r>
            <a:endParaRPr lang="en-US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Enabling online multiplayer mode for competitive play against other humans.</a:t>
            </a:r>
          </a:p>
          <a:p>
            <a:pPr marL="34290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Advanced GUI Features:</a:t>
            </a:r>
            <a:endParaRPr lang="en-US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Animations:</a:t>
            </a:r>
            <a:r>
              <a:rPr lang="en-US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Adding move animations for a more engaging user experience.</a:t>
            </a:r>
          </a:p>
          <a:p>
            <a:pPr marL="742950" lvl="1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Customization:</a:t>
            </a:r>
            <a:r>
              <a:rPr lang="en-US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Allowing players to customize the board size, target alignment, and piece colors.</a:t>
            </a:r>
          </a:p>
          <a:p>
            <a:pPr marL="34290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Additional Game Modes:</a:t>
            </a:r>
            <a:endParaRPr lang="en-US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Introducing varied game modes with different rules and objectives to increase replayability.</a:t>
            </a:r>
          </a:p>
          <a:p>
            <a:pPr marL="34290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AI Move Explanation:</a:t>
            </a:r>
            <a:endParaRPr lang="en-US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Providing insights or explanations for AI's moves to enhance player understanding and learning.</a:t>
            </a:r>
          </a:p>
          <a:p>
            <a:pPr marL="34290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Mobile Platform Adaptation:</a:t>
            </a:r>
            <a:endParaRPr lang="en-US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Developing a mobile-friendly version of ConnectZ for broader accessibility.</a:t>
            </a:r>
          </a:p>
          <a:p>
            <a:pPr marL="34290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Comprehensive Testing:</a:t>
            </a:r>
            <a:endParaRPr lang="en-US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Implementing extensive testing to ensure robustness and eliminate bugs.</a:t>
            </a:r>
          </a:p>
          <a:p>
            <a:pPr algn="just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1098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93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B46B136B-5A96-2719-2788-BE3D48ABA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Takeaways</a:t>
            </a: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9" name="Rectangle 9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 Placeholder 19">
            <a:extLst>
              <a:ext uri="{FF2B5EF4-FFF2-40B4-BE49-F238E27FC236}">
                <a16:creationId xmlns:a16="http://schemas.microsoft.com/office/drawing/2014/main" id="{5DFE4F4C-5497-78E9-78DB-7B38DF90B0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86933" y="1123951"/>
            <a:ext cx="5687517" cy="51879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marR="0" lvl="0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</a:rPr>
              <a:t>AI in Games:</a:t>
            </a:r>
            <a:endParaRPr lang="en-US" dirty="0">
              <a:solidFill>
                <a:schemeClr val="tx1"/>
              </a:solidFill>
              <a:effectLst/>
            </a:endParaRPr>
          </a:p>
          <a:p>
            <a:pPr marL="742950" marR="0" lvl="1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</a:rPr>
              <a:t>Demonstrates the effective use of AI algorithms to create intelligent and challenging opponents.</a:t>
            </a:r>
          </a:p>
          <a:p>
            <a:pPr marL="342900" marR="0" lvl="0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</a:rPr>
              <a:t>Balancing Complexity and Performance:</a:t>
            </a:r>
            <a:endParaRPr lang="en-US" dirty="0">
              <a:solidFill>
                <a:schemeClr val="tx1"/>
              </a:solidFill>
              <a:effectLst/>
            </a:endParaRPr>
          </a:p>
          <a:p>
            <a:pPr marL="742950" marR="0" lvl="1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</a:rPr>
              <a:t>Achieving a balance between sophisticated game mechanics and smooth performance is crucial for user satisfaction.</a:t>
            </a:r>
          </a:p>
          <a:p>
            <a:pPr marL="342900" marR="0" lvl="0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</a:rPr>
              <a:t>Importance of Heuristics:</a:t>
            </a:r>
            <a:endParaRPr lang="en-US" dirty="0">
              <a:solidFill>
                <a:schemeClr val="tx1"/>
              </a:solidFill>
              <a:effectLst/>
            </a:endParaRPr>
          </a:p>
          <a:p>
            <a:pPr marL="742950" marR="0" lvl="1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</a:rPr>
              <a:t>Heuristic evaluations are essential for guiding AI decisions in complex game states without exhaustive computations.</a:t>
            </a:r>
          </a:p>
          <a:p>
            <a:pPr marL="342900" marR="0" lvl="0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</a:rPr>
              <a:t>User-Centric Design:</a:t>
            </a:r>
            <a:endParaRPr lang="en-US" dirty="0">
              <a:solidFill>
                <a:schemeClr val="tx1"/>
              </a:solidFill>
              <a:effectLst/>
            </a:endParaRPr>
          </a:p>
          <a:p>
            <a:pPr marL="742950" marR="0" lvl="1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</a:rPr>
              <a:t>Prioritizing an intuitive and responsive GUI enhances the overall gaming experience.</a:t>
            </a:r>
          </a:p>
          <a:p>
            <a:pPr marL="342900" marR="0" lvl="0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</a:rPr>
              <a:t>Problem-Solving and Adaptability:</a:t>
            </a:r>
            <a:endParaRPr lang="en-US" dirty="0">
              <a:solidFill>
                <a:schemeClr val="tx1"/>
              </a:solidFill>
              <a:effectLst/>
            </a:endParaRPr>
          </a:p>
          <a:p>
            <a:pPr marL="742950" marR="0" lvl="1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</a:rPr>
              <a:t>Overcoming technical and design challenges fosters growth in problem-solving skills and adaptability.</a:t>
            </a:r>
          </a:p>
          <a:p>
            <a:pPr marL="342900" marR="0" lvl="0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</a:rPr>
              <a:t>Future Potential:</a:t>
            </a:r>
            <a:endParaRPr lang="en-US" dirty="0">
              <a:solidFill>
                <a:schemeClr val="tx1"/>
              </a:solidFill>
              <a:effectLst/>
            </a:endParaRPr>
          </a:p>
          <a:p>
            <a:pPr marL="742950" marR="0" lvl="1" indent="-228600" defTabSz="9144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</a:rPr>
              <a:t>The project lays a strong foundation for further enhancements and scalability, showcasing the potential of integrating AI in interactive applications.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456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7"/>
          <p:cNvSpPr txBox="1">
            <a:spLocks noGrp="1"/>
          </p:cNvSpPr>
          <p:nvPr>
            <p:ph type="ctrTitle"/>
          </p:nvPr>
        </p:nvSpPr>
        <p:spPr>
          <a:xfrm>
            <a:off x="970600" y="2099667"/>
            <a:ext cx="10250800" cy="2219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sz="6400" dirty="0">
                <a:solidFill>
                  <a:srgbClr val="000000"/>
                </a:solidFill>
              </a:rPr>
              <a:t>Thank you. </a:t>
            </a:r>
            <a:endParaRPr sz="6400" dirty="0">
              <a:solidFill>
                <a:srgbClr val="000000"/>
              </a:solidFill>
            </a:endParaRPr>
          </a:p>
          <a:p>
            <a:endParaRPr dirty="0"/>
          </a:p>
        </p:txBody>
      </p:sp>
      <p:sp>
        <p:nvSpPr>
          <p:cNvPr id="453" name="Google Shape;453;p37"/>
          <p:cNvSpPr/>
          <p:nvPr/>
        </p:nvSpPr>
        <p:spPr>
          <a:xfrm>
            <a:off x="11300167" y="226467"/>
            <a:ext cx="622400" cy="254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40C44-0248-CAB5-3A78-9C6900642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726" y="804667"/>
            <a:ext cx="6180138" cy="761668"/>
          </a:xfrm>
        </p:spPr>
        <p:txBody>
          <a:bodyPr/>
          <a:lstStyle/>
          <a:p>
            <a:r>
              <a:rPr lang="en-US" dirty="0"/>
              <a:t>Game Overview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B3AE3B0-CF7D-3B51-4D9F-FE33979FBED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4678" r="24678"/>
          <a:stretch>
            <a:fillRect/>
          </a:stretch>
        </p:blipFill>
        <p:spPr/>
      </p:pic>
      <p:graphicFrame>
        <p:nvGraphicFramePr>
          <p:cNvPr id="16" name="Text Placeholder 2">
            <a:extLst>
              <a:ext uri="{FF2B5EF4-FFF2-40B4-BE49-F238E27FC236}">
                <a16:creationId xmlns:a16="http://schemas.microsoft.com/office/drawing/2014/main" id="{01E5755B-8B37-76F1-E6C5-F06721F8C6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6623609"/>
              </p:ext>
            </p:extLst>
          </p:nvPr>
        </p:nvGraphicFramePr>
        <p:xfrm>
          <a:off x="321998" y="2133600"/>
          <a:ext cx="6637866" cy="40809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08209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7" name="Rectangle 156">
            <a:extLst>
              <a:ext uri="{FF2B5EF4-FFF2-40B4-BE49-F238E27FC236}">
                <a16:creationId xmlns:a16="http://schemas.microsoft.com/office/drawing/2014/main" id="{FF81F8D5-515A-45DC-B296-30AB11F2C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90464369-70FA-42AF-948F-80664CA7B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46816"/>
          </a:xfrm>
          <a:prstGeom prst="rect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F86215D-DB35-51AC-F3C3-B4A55DC5B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646" y="349664"/>
            <a:ext cx="5845571" cy="163837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800" b="1">
                <a:solidFill>
                  <a:schemeClr val="tx1"/>
                </a:solidFill>
                <a:effectLst/>
              </a:rPr>
              <a:t>ConnectZ: Rules and Objectives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A6604B49-AD5C-4590-B051-06C8222E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669568" y="277912"/>
            <a:ext cx="524256" cy="11863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CC552A98-EF7D-4D42-AB69-066B786AB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47" y="399675"/>
            <a:ext cx="4647368" cy="5809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 descr="A screenshot of a game&#10;&#10;Description automatically generated">
            <a:extLst>
              <a:ext uri="{FF2B5EF4-FFF2-40B4-BE49-F238E27FC236}">
                <a16:creationId xmlns:a16="http://schemas.microsoft.com/office/drawing/2014/main" id="{7BAA5641-7775-5147-D988-C8E65AB5BB7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" r="3215" b="-3"/>
          <a:stretch/>
        </p:blipFill>
        <p:spPr>
          <a:xfrm>
            <a:off x="7313070" y="491068"/>
            <a:ext cx="4454642" cy="5630332"/>
          </a:xfrm>
          <a:prstGeom prst="rect">
            <a:avLst/>
          </a:prstGeom>
        </p:spPr>
      </p:pic>
      <p:sp>
        <p:nvSpPr>
          <p:cNvPr id="161" name="Rectangle 160">
            <a:extLst>
              <a:ext uri="{FF2B5EF4-FFF2-40B4-BE49-F238E27FC236}">
                <a16:creationId xmlns:a16="http://schemas.microsoft.com/office/drawing/2014/main" id="{A648176E-454C-437C-B0FC-9B82FCF32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774185" y="6131892"/>
            <a:ext cx="524256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4" name="Text Placeholder 4">
            <a:extLst>
              <a:ext uri="{FF2B5EF4-FFF2-40B4-BE49-F238E27FC236}">
                <a16:creationId xmlns:a16="http://schemas.microsoft.com/office/drawing/2014/main" id="{F0D9FB83-0E6A-A1C9-6819-26E00A4FD8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5197130"/>
              </p:ext>
            </p:extLst>
          </p:nvPr>
        </p:nvGraphicFramePr>
        <p:xfrm>
          <a:off x="82793" y="2146815"/>
          <a:ext cx="7053159" cy="3799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8092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44BF180A-69A1-60A0-B5FB-A94553E58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58107"/>
            <a:ext cx="5334000" cy="1708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ConnectZ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Special Moves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E146C7E-BE6E-3726-4B4C-1BBCAF2DFC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1994" y="2470245"/>
            <a:ext cx="5334006" cy="37698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00061" indent="-342900" defTabSz="9144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US" sz="2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Power Moves:</a:t>
            </a:r>
            <a:endParaRPr lang="en-US" sz="2200" dirty="0"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marL="685812" lvl="1" indent="-228600" defTabSz="9144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2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Usage:</a:t>
            </a:r>
            <a:r>
              <a:rPr lang="en-US" sz="2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Up to 3 times per game.</a:t>
            </a:r>
          </a:p>
          <a:p>
            <a:pPr marL="685812" lvl="1" indent="-228600" defTabSz="9144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2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Function:</a:t>
            </a:r>
            <a:r>
              <a:rPr lang="en-US" sz="2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Remove an opponent's piece from the board.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D05C9B4-B5C9-2D4D-23C9-CEE72646F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-1"/>
            <a:ext cx="5410200" cy="6858001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66700" dist="215900" dir="858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Placeholder 31">
            <a:extLst>
              <a:ext uri="{FF2B5EF4-FFF2-40B4-BE49-F238E27FC236}">
                <a16:creationId xmlns:a16="http://schemas.microsoft.com/office/drawing/2014/main" id="{150B93A5-599A-0F73-4032-B9D427B241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" r="1483"/>
          <a:stretch/>
        </p:blipFill>
        <p:spPr>
          <a:xfrm>
            <a:off x="6853677" y="129344"/>
            <a:ext cx="5216403" cy="636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9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3AC66-FC21-93C6-AC86-A36271595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E2A6DDDF-1FCC-7B8D-A657-0A65BA791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58107"/>
            <a:ext cx="5334000" cy="1708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ConnectZ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Special Moves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009E9398-ADBF-7064-74B2-2FEA0BD8AD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1994" y="2470245"/>
            <a:ext cx="5334006" cy="37698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  <a:latin typeface="Aptos" panose="020B0004020202020204" pitchFamily="34" charset="0"/>
            </a:endParaRPr>
          </a:p>
          <a:p>
            <a:pPr marL="342911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US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Block Moves:</a:t>
            </a:r>
            <a:endParaRPr lang="en-US" sz="19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685812" lvl="1" indent="-2286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n-US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Usage:</a:t>
            </a:r>
            <a:r>
              <a:rPr lang="en-US" sz="19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Once per game.</a:t>
            </a:r>
          </a:p>
          <a:p>
            <a:pPr marL="685812" lvl="1" indent="-2286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n-US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Function:</a:t>
            </a:r>
            <a:r>
              <a:rPr lang="en-US" sz="19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Block a specific cell, preventing any piece placement there.</a:t>
            </a:r>
          </a:p>
          <a:p>
            <a:pPr marL="685812" lvl="1" indent="-2286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n-US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Additional Benefit:</a:t>
            </a:r>
            <a:r>
              <a:rPr lang="en-US" sz="19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Grants an immediate additional move after blocking.</a:t>
            </a:r>
          </a:p>
          <a:p>
            <a:pPr defTabSz="914400">
              <a:lnSpc>
                <a:spcPct val="90000"/>
              </a:lnSpc>
            </a:pPr>
            <a:endParaRPr lang="en-US" sz="2000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  <p:pic>
        <p:nvPicPr>
          <p:cNvPr id="32" name="Picture Placeholder 31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162B12BE-61F8-0C8F-B6AE-68A96ECF1B5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" t="229" r="-303" b="722"/>
          <a:stretch/>
        </p:blipFill>
        <p:spPr>
          <a:xfrm>
            <a:off x="6593840" y="143631"/>
            <a:ext cx="5439923" cy="657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09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10B92DB-4DD3-4FDC-DF19-053FDE044E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02640" y="762000"/>
            <a:ext cx="4983480" cy="5338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3200" dirty="0">
                <a:solidFill>
                  <a:schemeClr val="tx1"/>
                </a:solidFill>
              </a:rPr>
              <a:t>Gameplay Mechanics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35926F-A56F-16DD-B222-874A99E2191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90881" y="1463040"/>
            <a:ext cx="5394804" cy="53136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marR="0" lvl="0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Game Setup: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10x10 grid initialized with empty cells.</a:t>
            </a: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Players take turns placing their pieces ('X' or 'O').</a:t>
            </a:r>
          </a:p>
          <a:p>
            <a:pPr marL="342900" marR="0" lvl="0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Placing Pieces: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Click on any empty cell to place your piece.</a:t>
            </a: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The GUI updates to reflect the move with color-coded pieces.</a:t>
            </a:r>
          </a:p>
          <a:p>
            <a:pPr marL="342900" marR="0" lvl="0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Using Power Moves: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Activate by selecting the </a:t>
            </a: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Remove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option.</a:t>
            </a: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Choose an opponent's piece to remove, disrupting their strategy.</a:t>
            </a: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Limited to 3 uses per player.</a:t>
            </a:r>
          </a:p>
          <a:p>
            <a:pPr marL="342900" marR="0" lvl="0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Using Block Moves: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Activate by selecting the </a:t>
            </a:r>
            <a:r>
              <a:rPr lang="en-US" sz="1200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Block</a:t>
            </a: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option.</a:t>
            </a: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Choose an empty cell to block, preventing opponent placement.</a:t>
            </a: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Grants an additional move after blocking.</a:t>
            </a: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Limited to 1 use per player.</a:t>
            </a:r>
          </a:p>
          <a:p>
            <a:pPr marL="342900" marR="0" lvl="0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Winning the Game: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First to align 5 consecutive pieces wins.</a:t>
            </a:r>
          </a:p>
          <a:p>
            <a:pPr marL="742950" marR="0" lvl="1" indent="-228600" defTabSz="9144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120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Game ends in a draw if the board is full without any winning sequence.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9097EE3D-4001-F8CB-6D13-E56700C4F9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" t="598" r="1" b="7471"/>
          <a:stretch/>
        </p:blipFill>
        <p:spPr>
          <a:xfrm>
            <a:off x="6095998" y="-11279"/>
            <a:ext cx="6096002" cy="6869279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69424" y="3028872"/>
            <a:ext cx="1559464" cy="6106313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57000">
                <a:schemeClr val="accent5">
                  <a:lumMod val="60000"/>
                  <a:lumOff val="40000"/>
                  <a:alpha val="0"/>
                </a:schemeClr>
              </a:gs>
            </a:gsLst>
            <a:lin ang="11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C3A50E9-9119-7BC3-083B-2D84CCC78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15441" y="-3760"/>
            <a:ext cx="2176557" cy="685799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096000" y="5502302"/>
            <a:ext cx="6106314" cy="135945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9000"/>
                </a:schemeClr>
              </a:gs>
              <a:gs pos="38000">
                <a:schemeClr val="accent5">
                  <a:lumMod val="60000"/>
                  <a:lumOff val="40000"/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26892" y="2939627"/>
            <a:ext cx="3162908" cy="391461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258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C69BD-6FA7-0762-24DC-72F15411B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13795-0609-F3AA-A608-A8DB1C515DE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sz="1600" dirty="0">
                <a:latin typeface="Aptos" panose="020B0004020202020204" pitchFamily="34" charset="0"/>
              </a:rPr>
              <a:t>MINIMAX ALGORITHM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ED92B9-FBEA-319A-566B-73EF96A301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863" y="3945472"/>
            <a:ext cx="3218016" cy="2502734"/>
          </a:xfrm>
        </p:spPr>
        <p:txBody>
          <a:bodyPr>
            <a:norm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600" dirty="0">
                <a:latin typeface="Aptos" panose="020B0004020202020204" pitchFamily="34" charset="0"/>
              </a:rPr>
              <a:t>A decision-making framework for adversarial games.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600" dirty="0">
                <a:latin typeface="Aptos" panose="020B0004020202020204" pitchFamily="34" charset="0"/>
              </a:rPr>
              <a:t>Simulates all possible moves to determine the optimal strategy.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600" dirty="0">
                <a:latin typeface="Aptos" panose="020B0004020202020204" pitchFamily="34" charset="0"/>
              </a:rPr>
              <a:t>Assumes both players play optimally to maximize their chances of winning.</a:t>
            </a:r>
          </a:p>
          <a:p>
            <a:endParaRPr lang="en-US" sz="1600" dirty="0">
              <a:latin typeface="Aptos" panose="020B00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33388-E64A-6EA3-0271-26676F6DFD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6992" y="3275268"/>
            <a:ext cx="3218016" cy="36000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1600" dirty="0">
                <a:latin typeface="Aptos" panose="020B0004020202020204" pitchFamily="34" charset="0"/>
              </a:rPr>
              <a:t>ALPHA-BETA PRUNING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607DFD-6FD5-2A05-DABF-D4AB72F339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4912" y="3660418"/>
            <a:ext cx="3350096" cy="281293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</a:endParaRPr>
          </a:p>
          <a:p>
            <a:pPr marL="28576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Optimization Technique:</a:t>
            </a:r>
            <a:r>
              <a:rPr lang="en-US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Reduces the number of nodes evaluated in the Minimax tree.</a:t>
            </a:r>
          </a:p>
          <a:p>
            <a:pPr marL="28576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Function:</a:t>
            </a:r>
            <a:r>
              <a:rPr lang="en-US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Eliminates branches that won't influence the final decision, enhancing efficiency.</a:t>
            </a:r>
          </a:p>
          <a:p>
            <a:pPr marL="28576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Benefit:</a:t>
            </a:r>
            <a:r>
              <a:rPr lang="en-US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Enables deeper search within limited computation time.</a:t>
            </a:r>
          </a:p>
          <a:p>
            <a:endParaRPr lang="en-US" sz="16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770BED-0A7F-95B5-4020-5A64E78136D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423121" y="3246300"/>
            <a:ext cx="3218016" cy="36000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1600" dirty="0">
                <a:latin typeface="Aptos" panose="020B0004020202020204" pitchFamily="34" charset="0"/>
              </a:rPr>
              <a:t>HEURISTIC EVALUATION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31BCF28-2F2A-D4FE-88BF-750E89495EF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23121" y="3923140"/>
            <a:ext cx="3350096" cy="2812938"/>
          </a:xfrm>
        </p:spPr>
        <p:txBody>
          <a:bodyPr>
            <a:normAutofit fontScale="85000" lnSpcReduction="20000"/>
          </a:bodyPr>
          <a:lstStyle/>
          <a:p>
            <a:pPr marL="28576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US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Purpose:</a:t>
            </a:r>
            <a:r>
              <a:rPr lang="en-US" sz="19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Assigns scores to non-terminal board states to estimate the desirability of a position.</a:t>
            </a:r>
          </a:p>
          <a:p>
            <a:pPr marL="28576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US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Factors Considered:</a:t>
            </a:r>
            <a:endParaRPr lang="en-US" sz="19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685812" lvl="1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§"/>
              <a:tabLst>
                <a:tab pos="1371600" algn="l"/>
              </a:tabLst>
            </a:pPr>
            <a:r>
              <a:rPr lang="en-US" sz="17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Potential to create or block winning sequences.</a:t>
            </a:r>
          </a:p>
          <a:p>
            <a:pPr marL="685812" lvl="1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§"/>
              <a:tabLst>
                <a:tab pos="1371600" algn="l"/>
              </a:tabLst>
            </a:pPr>
            <a:r>
              <a:rPr lang="en-US" sz="17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Utilization and conservation of Power Moves.</a:t>
            </a:r>
          </a:p>
          <a:p>
            <a:pPr marL="685812" lvl="1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§"/>
              <a:tabLst>
                <a:tab pos="1371600" algn="l"/>
              </a:tabLst>
            </a:pPr>
            <a:r>
              <a:rPr lang="en-US" sz="17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Strategic placement and blocking of key cells.</a:t>
            </a:r>
          </a:p>
          <a:p>
            <a:endParaRPr lang="en-US" sz="14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12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C0666-A84B-C94D-1EAE-E157DB433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1294514"/>
            <a:ext cx="6180138" cy="1413601"/>
          </a:xfrm>
        </p:spPr>
        <p:txBody>
          <a:bodyPr/>
          <a:lstStyle/>
          <a:p>
            <a:r>
              <a:rPr lang="en-US" dirty="0"/>
              <a:t>AI Decision-Making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3624A8-9C56-1751-6F58-424D1235E2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0862" y="3215640"/>
            <a:ext cx="6180138" cy="3144519"/>
          </a:xfrm>
        </p:spPr>
        <p:txBody>
          <a:bodyPr>
            <a:normAutofit/>
          </a:bodyPr>
          <a:lstStyle/>
          <a:p>
            <a:pPr marL="285761" indent="-28575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</a:pPr>
            <a:r>
              <a:rPr lang="en-US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Immediate Win Check:</a:t>
            </a:r>
            <a:r>
              <a:rPr lang="en-US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AI looks for moves that result in an immediate win.</a:t>
            </a:r>
          </a:p>
          <a:p>
            <a:pPr marL="285761" indent="-28575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</a:pPr>
            <a:r>
              <a:rPr lang="en-US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Immediate Threat Blocking:</a:t>
            </a:r>
            <a:r>
              <a:rPr lang="en-US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AI blocks any move that could lead the human player to win.</a:t>
            </a:r>
          </a:p>
          <a:p>
            <a:pPr marL="285761" indent="-28575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</a:pPr>
            <a:r>
              <a:rPr lang="en-US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Minimax Evaluation:</a:t>
            </a:r>
            <a:r>
              <a:rPr lang="en-US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If no immediate actions are required, AI uses Minimax with Alpha-Beta Pruning to decide the best move based on heuristic scores.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</p:txBody>
      </p:sp>
      <p:pic>
        <p:nvPicPr>
          <p:cNvPr id="11" name="Picture Placeholder 10" descr="A diagram of a process flowchart&#10;&#10;Description automatically generated">
            <a:extLst>
              <a:ext uri="{FF2B5EF4-FFF2-40B4-BE49-F238E27FC236}">
                <a16:creationId xmlns:a16="http://schemas.microsoft.com/office/drawing/2014/main" id="{B045A80A-514A-3EED-A753-5DEA64F1332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8" t="3935" r="19613" b="16008"/>
          <a:stretch/>
        </p:blipFill>
        <p:spPr>
          <a:xfrm>
            <a:off x="7461250" y="768350"/>
            <a:ext cx="4059238" cy="4337049"/>
          </a:xfrm>
        </p:spPr>
      </p:pic>
    </p:spTree>
    <p:extLst>
      <p:ext uri="{BB962C8B-B14F-4D97-AF65-F5344CB8AC3E}">
        <p14:creationId xmlns:p14="http://schemas.microsoft.com/office/powerpoint/2010/main" val="17755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97E24F7-4B2D-23D4-F3A8-E4B50A09A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700" dirty="0">
                <a:solidFill>
                  <a:schemeClr val="tx1"/>
                </a:solidFill>
              </a:rPr>
              <a:t>Technical Architecture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EE626C-11B3-9E56-3A3B-D647E7B569BF}"/>
              </a:ext>
            </a:extLst>
          </p:cNvPr>
          <p:cNvSpPr txBox="1"/>
          <p:nvPr/>
        </p:nvSpPr>
        <p:spPr>
          <a:xfrm>
            <a:off x="496825" y="2090569"/>
            <a:ext cx="5095090" cy="4589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2286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Core Components:</a:t>
            </a:r>
            <a:endParaRPr lang="en-US" sz="1000" dirty="0">
              <a:effectLst/>
              <a:latin typeface="Aptos" panose="020B0004020202020204" pitchFamily="34" charset="0"/>
            </a:endParaRPr>
          </a:p>
          <a:p>
            <a:pPr marL="742950" marR="0" lvl="1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1000" b="1" dirty="0" err="1">
                <a:effectLst/>
                <a:latin typeface="Aptos" panose="020B0004020202020204" pitchFamily="34" charset="0"/>
              </a:rPr>
              <a:t>GameBoard</a:t>
            </a:r>
            <a:r>
              <a:rPr lang="en-US" sz="1000" b="1" dirty="0">
                <a:effectLst/>
                <a:latin typeface="Aptos" panose="020B0004020202020204" pitchFamily="34" charset="0"/>
              </a:rPr>
              <a:t> Class:</a:t>
            </a:r>
            <a:endParaRPr lang="en-US" sz="1000" dirty="0">
              <a:effectLst/>
              <a:latin typeface="Aptos" panose="020B0004020202020204" pitchFamily="34" charset="0"/>
            </a:endParaRPr>
          </a:p>
          <a:p>
            <a:pPr marL="1143000" marR="0" lvl="2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1143000" algn="l"/>
              </a:tabLst>
            </a:pPr>
            <a:r>
              <a:rPr lang="en-US" sz="1000" dirty="0">
                <a:effectLst/>
                <a:latin typeface="Aptos" panose="020B0004020202020204" pitchFamily="34" charset="0"/>
              </a:rPr>
              <a:t>Manages the game state, including the board, turns, and special moves.</a:t>
            </a:r>
          </a:p>
          <a:p>
            <a:pPr marL="1143000" marR="0" lvl="2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1143000" algn="l"/>
              </a:tabLst>
            </a:pPr>
            <a:r>
              <a:rPr lang="en-US" sz="1000" dirty="0">
                <a:effectLst/>
                <a:latin typeface="Aptos" panose="020B0004020202020204" pitchFamily="34" charset="0"/>
              </a:rPr>
              <a:t>Implements game rules and win condition checks.</a:t>
            </a:r>
          </a:p>
          <a:p>
            <a:pPr marL="742950" marR="0" lvl="1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AI Logic:</a:t>
            </a:r>
            <a:endParaRPr lang="en-US" sz="1000" dirty="0">
              <a:effectLst/>
              <a:latin typeface="Aptos" panose="020B0004020202020204" pitchFamily="34" charset="0"/>
            </a:endParaRPr>
          </a:p>
          <a:p>
            <a:pPr marL="1143000" marR="0" lvl="2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11430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Minimax Function:</a:t>
            </a:r>
            <a:r>
              <a:rPr lang="en-US" sz="1000" dirty="0">
                <a:effectLst/>
                <a:latin typeface="Aptos" panose="020B0004020202020204" pitchFamily="34" charset="0"/>
              </a:rPr>
              <a:t> Recursively evaluates potential moves.</a:t>
            </a:r>
          </a:p>
          <a:p>
            <a:pPr marL="1143000" marR="0" lvl="2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11430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Alpha-Beta Pruning:</a:t>
            </a:r>
            <a:r>
              <a:rPr lang="en-US" sz="1000" dirty="0">
                <a:effectLst/>
                <a:latin typeface="Aptos" panose="020B0004020202020204" pitchFamily="34" charset="0"/>
              </a:rPr>
              <a:t> Optimizes the search process.</a:t>
            </a:r>
          </a:p>
          <a:p>
            <a:pPr marL="1143000" marR="0" lvl="2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11430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Heuristic Evaluation:</a:t>
            </a:r>
            <a:r>
              <a:rPr lang="en-US" sz="1000" dirty="0">
                <a:effectLst/>
                <a:latin typeface="Aptos" panose="020B0004020202020204" pitchFamily="34" charset="0"/>
              </a:rPr>
              <a:t> Scores board states for decision-making.</a:t>
            </a:r>
          </a:p>
          <a:p>
            <a:pPr marL="742950" marR="0" lvl="1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1000" b="1" dirty="0" err="1">
                <a:effectLst/>
                <a:latin typeface="Aptos" panose="020B0004020202020204" pitchFamily="34" charset="0"/>
              </a:rPr>
              <a:t>ConnectZGUI</a:t>
            </a:r>
            <a:r>
              <a:rPr lang="en-US" sz="1000" b="1" dirty="0">
                <a:effectLst/>
                <a:latin typeface="Aptos" panose="020B0004020202020204" pitchFamily="34" charset="0"/>
              </a:rPr>
              <a:t> Class:</a:t>
            </a:r>
            <a:endParaRPr lang="en-US" sz="1000" dirty="0">
              <a:effectLst/>
              <a:latin typeface="Aptos" panose="020B0004020202020204" pitchFamily="34" charset="0"/>
            </a:endParaRPr>
          </a:p>
          <a:p>
            <a:pPr marL="1143000" marR="0" lvl="2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1143000" algn="l"/>
              </a:tabLst>
            </a:pPr>
            <a:r>
              <a:rPr lang="en-US" sz="1000" dirty="0">
                <a:effectLst/>
                <a:latin typeface="Aptos" panose="020B0004020202020204" pitchFamily="34" charset="0"/>
              </a:rPr>
              <a:t>Handles the graphical user interface using </a:t>
            </a:r>
            <a:r>
              <a:rPr lang="en-US" sz="1000" dirty="0" err="1">
                <a:effectLst/>
                <a:latin typeface="Aptos" panose="020B0004020202020204" pitchFamily="34" charset="0"/>
              </a:rPr>
              <a:t>Tkinter</a:t>
            </a:r>
            <a:r>
              <a:rPr lang="en-US" sz="1000" dirty="0">
                <a:effectLst/>
                <a:latin typeface="Aptos" panose="020B0004020202020204" pitchFamily="34" charset="0"/>
              </a:rPr>
              <a:t>.</a:t>
            </a:r>
          </a:p>
          <a:p>
            <a:pPr marL="1143000" marR="0" lvl="2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1143000" algn="l"/>
              </a:tabLst>
            </a:pPr>
            <a:r>
              <a:rPr lang="en-US" sz="1000" dirty="0">
                <a:effectLst/>
                <a:latin typeface="Aptos" panose="020B0004020202020204" pitchFamily="34" charset="0"/>
              </a:rPr>
              <a:t>Manages user interactions, button states, and game updates.</a:t>
            </a: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2286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Data Flow:</a:t>
            </a:r>
            <a:endParaRPr lang="en-US" sz="1000" dirty="0">
              <a:effectLst/>
              <a:latin typeface="Aptos" panose="020B0004020202020204" pitchFamily="34" charset="0"/>
            </a:endParaRPr>
          </a:p>
          <a:p>
            <a:pPr marL="742950" marR="0" lvl="1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User Interaction:</a:t>
            </a:r>
            <a:r>
              <a:rPr lang="en-US" sz="1000" dirty="0">
                <a:effectLst/>
                <a:latin typeface="Aptos" panose="020B0004020202020204" pitchFamily="34" charset="0"/>
              </a:rPr>
              <a:t> User inputs are captured via GUI buttons.</a:t>
            </a:r>
          </a:p>
          <a:p>
            <a:pPr marL="742950" marR="0" lvl="1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Game State Update:</a:t>
            </a:r>
            <a:r>
              <a:rPr lang="en-US" sz="1000" dirty="0">
                <a:effectLst/>
                <a:latin typeface="Aptos" panose="020B0004020202020204" pitchFamily="34" charset="0"/>
              </a:rPr>
              <a:t> </a:t>
            </a:r>
            <a:r>
              <a:rPr lang="en-US" sz="1000" dirty="0" err="1">
                <a:effectLst/>
                <a:latin typeface="Aptos" panose="020B0004020202020204" pitchFamily="34" charset="0"/>
              </a:rPr>
              <a:t>GameBoard</a:t>
            </a:r>
            <a:r>
              <a:rPr lang="en-US" sz="1000" dirty="0">
                <a:effectLst/>
                <a:latin typeface="Aptos" panose="020B0004020202020204" pitchFamily="34" charset="0"/>
              </a:rPr>
              <a:t> processes moves and updates the state.</a:t>
            </a:r>
          </a:p>
          <a:p>
            <a:pPr marL="742950" marR="0" lvl="1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AI Processing:</a:t>
            </a:r>
            <a:r>
              <a:rPr lang="en-US" sz="1000" dirty="0">
                <a:effectLst/>
                <a:latin typeface="Aptos" panose="020B0004020202020204" pitchFamily="34" charset="0"/>
              </a:rPr>
              <a:t> AI analyzes the current state to determine and execute its move.</a:t>
            </a:r>
          </a:p>
          <a:p>
            <a:pPr marL="742950" marR="0" lvl="1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GUI Refresh:</a:t>
            </a:r>
            <a:r>
              <a:rPr lang="en-US" sz="1000" dirty="0">
                <a:effectLst/>
                <a:latin typeface="Aptos" panose="020B0004020202020204" pitchFamily="34" charset="0"/>
              </a:rPr>
              <a:t> Updates are reflected in the GUI, showing the latest game state.</a:t>
            </a:r>
          </a:p>
          <a:p>
            <a:pPr marL="171450" marR="0" lvl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2286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Libraries and Tools:</a:t>
            </a:r>
            <a:endParaRPr lang="en-US" sz="1000" dirty="0">
              <a:effectLst/>
              <a:latin typeface="Aptos" panose="020B0004020202020204" pitchFamily="34" charset="0"/>
            </a:endParaRPr>
          </a:p>
          <a:p>
            <a:pPr marL="742950" marR="0" lvl="1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NumPy:</a:t>
            </a:r>
            <a:r>
              <a:rPr lang="en-US" sz="1000" dirty="0">
                <a:effectLst/>
                <a:latin typeface="Aptos" panose="020B0004020202020204" pitchFamily="34" charset="0"/>
              </a:rPr>
              <a:t> Efficient board state management.</a:t>
            </a:r>
          </a:p>
          <a:p>
            <a:pPr marL="742950" marR="0" lvl="1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1000" b="1" dirty="0" err="1">
                <a:effectLst/>
                <a:latin typeface="Aptos" panose="020B0004020202020204" pitchFamily="34" charset="0"/>
              </a:rPr>
              <a:t>Tkinter</a:t>
            </a:r>
            <a:r>
              <a:rPr lang="en-US" sz="1000" b="1" dirty="0">
                <a:effectLst/>
                <a:latin typeface="Aptos" panose="020B0004020202020204" pitchFamily="34" charset="0"/>
              </a:rPr>
              <a:t>:</a:t>
            </a:r>
            <a:r>
              <a:rPr lang="en-US" sz="1000" dirty="0">
                <a:effectLst/>
                <a:latin typeface="Aptos" panose="020B0004020202020204" pitchFamily="34" charset="0"/>
              </a:rPr>
              <a:t> Responsive and interactive GUI.</a:t>
            </a:r>
          </a:p>
          <a:p>
            <a:pPr marL="742950" marR="0" lvl="1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685800" algn="l"/>
              </a:tabLst>
            </a:pPr>
            <a:r>
              <a:rPr lang="en-US" sz="1000" b="1" dirty="0">
                <a:effectLst/>
                <a:latin typeface="Aptos" panose="020B0004020202020204" pitchFamily="34" charset="0"/>
              </a:rPr>
              <a:t>Threading:</a:t>
            </a:r>
            <a:r>
              <a:rPr lang="en-US" sz="1000" dirty="0">
                <a:effectLst/>
                <a:latin typeface="Aptos" panose="020B0004020202020204" pitchFamily="34" charset="0"/>
              </a:rPr>
              <a:t> Ensures AI computations do not freeze the GUI.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95CAD13-317A-D771-7E11-33B737B50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7" t="4315" r="14969" b="12025"/>
          <a:stretch/>
        </p:blipFill>
        <p:spPr>
          <a:xfrm>
            <a:off x="5746900" y="1231900"/>
            <a:ext cx="5887186" cy="480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20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int">
  <a:themeElements>
    <a:clrScheme name="01">
      <a:dk1>
        <a:srgbClr val="000000"/>
      </a:dk1>
      <a:lt1>
        <a:sysClr val="window" lastClr="FFFFFF"/>
      </a:lt1>
      <a:dk2>
        <a:srgbClr val="2D3436"/>
      </a:dk2>
      <a:lt2>
        <a:srgbClr val="DFE6E9"/>
      </a:lt2>
      <a:accent1>
        <a:srgbClr val="55EFC4"/>
      </a:accent1>
      <a:accent2>
        <a:srgbClr val="81ECEC"/>
      </a:accent2>
      <a:accent3>
        <a:srgbClr val="74B9FF"/>
      </a:accent3>
      <a:accent4>
        <a:srgbClr val="A29BFE"/>
      </a:accent4>
      <a:accent5>
        <a:srgbClr val="FAB1A0"/>
      </a:accent5>
      <a:accent6>
        <a:srgbClr val="FF7675"/>
      </a:accent6>
      <a:hlink>
        <a:srgbClr val="0563C1"/>
      </a:hlink>
      <a:folHlink>
        <a:srgbClr val="954F72"/>
      </a:folHlink>
    </a:clrScheme>
    <a:fontScheme name="Montserrat ExtraBold - Open Sans">
      <a:majorFont>
        <a:latin typeface="Montserrat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8">
    <wetp:webextensionref xmlns:r="http://schemas.openxmlformats.org/officeDocument/2006/relationships" r:id="rId1"/>
  </wetp:taskpane>
  <wetp:taskpane dockstate="right" visibility="0" width="438" row="9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8E7E6409-EBAF-4A89-9F67-42C074E3AA43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3CEC64A7-14E4-4066-8EC1-DA69620D769E}">
  <we:reference id="wa104380902" version="1.0.0.0" store="en-US" storeType="OMEX"/>
  <we:alternateReferences>
    <we:reference id="WA104380902" version="1.0.0.0" store="WA104380902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5557</TotalTime>
  <Words>1643</Words>
  <Application>Microsoft Office PowerPoint</Application>
  <PresentationFormat>Widescreen</PresentationFormat>
  <Paragraphs>176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Aptos</vt:lpstr>
      <vt:lpstr>Arial</vt:lpstr>
      <vt:lpstr>Calibri</vt:lpstr>
      <vt:lpstr>Courier New</vt:lpstr>
      <vt:lpstr>Lato</vt:lpstr>
      <vt:lpstr>Montserrat ExtraBold</vt:lpstr>
      <vt:lpstr>Open Sans</vt:lpstr>
      <vt:lpstr>Wingdings</vt:lpstr>
      <vt:lpstr>Mint</vt:lpstr>
      <vt:lpstr>ConnectZ: An Enhanced Connect Game with Intelligent AI</vt:lpstr>
      <vt:lpstr>Game Overview</vt:lpstr>
      <vt:lpstr>ConnectZ: Rules and Objectives</vt:lpstr>
      <vt:lpstr>ConnectZ: Special Moves</vt:lpstr>
      <vt:lpstr>ConnectZ: Special Moves</vt:lpstr>
      <vt:lpstr>Gameplay Mechanics</vt:lpstr>
      <vt:lpstr>AI Implementation</vt:lpstr>
      <vt:lpstr>AI Decision-Making Process</vt:lpstr>
      <vt:lpstr>Technical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Faced</vt:lpstr>
      <vt:lpstr>Lessons Learned</vt:lpstr>
      <vt:lpstr>Future Enhancements</vt:lpstr>
      <vt:lpstr>Key Takeaways</vt:lpstr>
      <vt:lpstr>Thank you.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Farhan, Syed</dc:creator>
  <cp:lastModifiedBy>Farhan, Syed</cp:lastModifiedBy>
  <cp:revision>6</cp:revision>
  <dcterms:created xsi:type="dcterms:W3CDTF">2024-10-28T10:41:34Z</dcterms:created>
  <dcterms:modified xsi:type="dcterms:W3CDTF">2024-11-01T07:23:39Z</dcterms:modified>
</cp:coreProperties>
</file>

<file path=docProps/thumbnail.jpeg>
</file>